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206392" y="1356499"/>
            <a:ext cx="73121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FFFCF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FFFCF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FFFCF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FFFCF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3342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04630" y="1120559"/>
            <a:ext cx="3334738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FFFCF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1046" y="1901265"/>
            <a:ext cx="4121785" cy="25379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Relationship Id="rId4" Type="http://schemas.openxmlformats.org/officeDocument/2006/relationships/image" Target="../media/image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Relationship Id="rId3" Type="http://schemas.openxmlformats.org/officeDocument/2006/relationships/image" Target="../media/image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40995" y="456247"/>
              <a:ext cx="8462010" cy="4231005"/>
            </a:xfrm>
            <a:custGeom>
              <a:avLst/>
              <a:gdLst/>
              <a:ahLst/>
              <a:cxnLst/>
              <a:rect l="l" t="t" r="r" b="b"/>
              <a:pathLst>
                <a:path w="8462010" h="4231005">
                  <a:moveTo>
                    <a:pt x="6346482" y="0"/>
                  </a:moveTo>
                  <a:lnTo>
                    <a:pt x="2115489" y="0"/>
                  </a:lnTo>
                  <a:lnTo>
                    <a:pt x="2066938" y="546"/>
                  </a:lnTo>
                  <a:lnTo>
                    <a:pt x="2018655" y="2176"/>
                  </a:lnTo>
                  <a:lnTo>
                    <a:pt x="1970650" y="4880"/>
                  </a:lnTo>
                  <a:lnTo>
                    <a:pt x="1922937" y="8645"/>
                  </a:lnTo>
                  <a:lnTo>
                    <a:pt x="1875527" y="13459"/>
                  </a:lnTo>
                  <a:lnTo>
                    <a:pt x="1828431" y="19311"/>
                  </a:lnTo>
                  <a:lnTo>
                    <a:pt x="1781661" y="26190"/>
                  </a:lnTo>
                  <a:lnTo>
                    <a:pt x="1735229" y="34083"/>
                  </a:lnTo>
                  <a:lnTo>
                    <a:pt x="1689146" y="42979"/>
                  </a:lnTo>
                  <a:lnTo>
                    <a:pt x="1643424" y="52866"/>
                  </a:lnTo>
                  <a:lnTo>
                    <a:pt x="1598075" y="63733"/>
                  </a:lnTo>
                  <a:lnTo>
                    <a:pt x="1553110" y="75567"/>
                  </a:lnTo>
                  <a:lnTo>
                    <a:pt x="1508541" y="88358"/>
                  </a:lnTo>
                  <a:lnTo>
                    <a:pt x="1464380" y="102093"/>
                  </a:lnTo>
                  <a:lnTo>
                    <a:pt x="1420639" y="116761"/>
                  </a:lnTo>
                  <a:lnTo>
                    <a:pt x="1377328" y="132350"/>
                  </a:lnTo>
                  <a:lnTo>
                    <a:pt x="1334461" y="148849"/>
                  </a:lnTo>
                  <a:lnTo>
                    <a:pt x="1292047" y="166246"/>
                  </a:lnTo>
                  <a:lnTo>
                    <a:pt x="1250100" y="184528"/>
                  </a:lnTo>
                  <a:lnTo>
                    <a:pt x="1208630" y="203686"/>
                  </a:lnTo>
                  <a:lnTo>
                    <a:pt x="1167650" y="223706"/>
                  </a:lnTo>
                  <a:lnTo>
                    <a:pt x="1127171" y="244577"/>
                  </a:lnTo>
                  <a:lnTo>
                    <a:pt x="1087205" y="266288"/>
                  </a:lnTo>
                  <a:lnTo>
                    <a:pt x="1047763" y="288827"/>
                  </a:lnTo>
                  <a:lnTo>
                    <a:pt x="1008857" y="312181"/>
                  </a:lnTo>
                  <a:lnTo>
                    <a:pt x="970500" y="336341"/>
                  </a:lnTo>
                  <a:lnTo>
                    <a:pt x="932701" y="361293"/>
                  </a:lnTo>
                  <a:lnTo>
                    <a:pt x="895474" y="387026"/>
                  </a:lnTo>
                  <a:lnTo>
                    <a:pt x="858829" y="413529"/>
                  </a:lnTo>
                  <a:lnTo>
                    <a:pt x="822779" y="440789"/>
                  </a:lnTo>
                  <a:lnTo>
                    <a:pt x="787334" y="468796"/>
                  </a:lnTo>
                  <a:lnTo>
                    <a:pt x="752508" y="497537"/>
                  </a:lnTo>
                  <a:lnTo>
                    <a:pt x="718311" y="527001"/>
                  </a:lnTo>
                  <a:lnTo>
                    <a:pt x="684755" y="557176"/>
                  </a:lnTo>
                  <a:lnTo>
                    <a:pt x="651852" y="588051"/>
                  </a:lnTo>
                  <a:lnTo>
                    <a:pt x="619614" y="619613"/>
                  </a:lnTo>
                  <a:lnTo>
                    <a:pt x="588052" y="651852"/>
                  </a:lnTo>
                  <a:lnTo>
                    <a:pt x="557177" y="684755"/>
                  </a:lnTo>
                  <a:lnTo>
                    <a:pt x="527002" y="718311"/>
                  </a:lnTo>
                  <a:lnTo>
                    <a:pt x="497538" y="752508"/>
                  </a:lnTo>
                  <a:lnTo>
                    <a:pt x="468797" y="787334"/>
                  </a:lnTo>
                  <a:lnTo>
                    <a:pt x="440790" y="822778"/>
                  </a:lnTo>
                  <a:lnTo>
                    <a:pt x="413529" y="858828"/>
                  </a:lnTo>
                  <a:lnTo>
                    <a:pt x="387026" y="895473"/>
                  </a:lnTo>
                  <a:lnTo>
                    <a:pt x="361293" y="932700"/>
                  </a:lnTo>
                  <a:lnTo>
                    <a:pt x="336341" y="970499"/>
                  </a:lnTo>
                  <a:lnTo>
                    <a:pt x="312182" y="1008857"/>
                  </a:lnTo>
                  <a:lnTo>
                    <a:pt x="288827" y="1047763"/>
                  </a:lnTo>
                  <a:lnTo>
                    <a:pt x="266288" y="1087205"/>
                  </a:lnTo>
                  <a:lnTo>
                    <a:pt x="244577" y="1127171"/>
                  </a:lnTo>
                  <a:lnTo>
                    <a:pt x="223706" y="1167650"/>
                  </a:lnTo>
                  <a:lnTo>
                    <a:pt x="203686" y="1208630"/>
                  </a:lnTo>
                  <a:lnTo>
                    <a:pt x="184529" y="1250099"/>
                  </a:lnTo>
                  <a:lnTo>
                    <a:pt x="166246" y="1292047"/>
                  </a:lnTo>
                  <a:lnTo>
                    <a:pt x="148849" y="1334460"/>
                  </a:lnTo>
                  <a:lnTo>
                    <a:pt x="132350" y="1377328"/>
                  </a:lnTo>
                  <a:lnTo>
                    <a:pt x="116761" y="1420638"/>
                  </a:lnTo>
                  <a:lnTo>
                    <a:pt x="102093" y="1464380"/>
                  </a:lnTo>
                  <a:lnTo>
                    <a:pt x="88358" y="1508541"/>
                  </a:lnTo>
                  <a:lnTo>
                    <a:pt x="75567" y="1553110"/>
                  </a:lnTo>
                  <a:lnTo>
                    <a:pt x="63733" y="1598074"/>
                  </a:lnTo>
                  <a:lnTo>
                    <a:pt x="52866" y="1643423"/>
                  </a:lnTo>
                  <a:lnTo>
                    <a:pt x="42979" y="1689145"/>
                  </a:lnTo>
                  <a:lnTo>
                    <a:pt x="34083" y="1735228"/>
                  </a:lnTo>
                  <a:lnTo>
                    <a:pt x="26190" y="1781661"/>
                  </a:lnTo>
                  <a:lnTo>
                    <a:pt x="19312" y="1828431"/>
                  </a:lnTo>
                  <a:lnTo>
                    <a:pt x="13459" y="1875527"/>
                  </a:lnTo>
                  <a:lnTo>
                    <a:pt x="8645" y="1922937"/>
                  </a:lnTo>
                  <a:lnTo>
                    <a:pt x="4880" y="1970650"/>
                  </a:lnTo>
                  <a:lnTo>
                    <a:pt x="2176" y="2018654"/>
                  </a:lnTo>
                  <a:lnTo>
                    <a:pt x="546" y="2066938"/>
                  </a:lnTo>
                  <a:lnTo>
                    <a:pt x="0" y="2115489"/>
                  </a:lnTo>
                  <a:lnTo>
                    <a:pt x="546" y="2164041"/>
                  </a:lnTo>
                  <a:lnTo>
                    <a:pt x="2176" y="2212325"/>
                  </a:lnTo>
                  <a:lnTo>
                    <a:pt x="4880" y="2260330"/>
                  </a:lnTo>
                  <a:lnTo>
                    <a:pt x="8645" y="2308043"/>
                  </a:lnTo>
                  <a:lnTo>
                    <a:pt x="13459" y="2355454"/>
                  </a:lnTo>
                  <a:lnTo>
                    <a:pt x="19312" y="2402551"/>
                  </a:lnTo>
                  <a:lnTo>
                    <a:pt x="26190" y="2449321"/>
                  </a:lnTo>
                  <a:lnTo>
                    <a:pt x="34083" y="2495754"/>
                  </a:lnTo>
                  <a:lnTo>
                    <a:pt x="42979" y="2541837"/>
                  </a:lnTo>
                  <a:lnTo>
                    <a:pt x="52866" y="2587560"/>
                  </a:lnTo>
                  <a:lnTo>
                    <a:pt x="63733" y="2632909"/>
                  </a:lnTo>
                  <a:lnTo>
                    <a:pt x="75567" y="2677874"/>
                  </a:lnTo>
                  <a:lnTo>
                    <a:pt x="88358" y="2722443"/>
                  </a:lnTo>
                  <a:lnTo>
                    <a:pt x="102093" y="2766605"/>
                  </a:lnTo>
                  <a:lnTo>
                    <a:pt x="116761" y="2810346"/>
                  </a:lnTo>
                  <a:lnTo>
                    <a:pt x="132350" y="2853657"/>
                  </a:lnTo>
                  <a:lnTo>
                    <a:pt x="148849" y="2896525"/>
                  </a:lnTo>
                  <a:lnTo>
                    <a:pt x="166246" y="2938939"/>
                  </a:lnTo>
                  <a:lnTo>
                    <a:pt x="184529" y="2980886"/>
                  </a:lnTo>
                  <a:lnTo>
                    <a:pt x="203686" y="3022356"/>
                  </a:lnTo>
                  <a:lnTo>
                    <a:pt x="223706" y="3063336"/>
                  </a:lnTo>
                  <a:lnTo>
                    <a:pt x="244577" y="3103816"/>
                  </a:lnTo>
                  <a:lnTo>
                    <a:pt x="266288" y="3143782"/>
                  </a:lnTo>
                  <a:lnTo>
                    <a:pt x="288827" y="3183224"/>
                  </a:lnTo>
                  <a:lnTo>
                    <a:pt x="312182" y="3222130"/>
                  </a:lnTo>
                  <a:lnTo>
                    <a:pt x="336341" y="3260488"/>
                  </a:lnTo>
                  <a:lnTo>
                    <a:pt x="361293" y="3298287"/>
                  </a:lnTo>
                  <a:lnTo>
                    <a:pt x="387026" y="3335515"/>
                  </a:lnTo>
                  <a:lnTo>
                    <a:pt x="413529" y="3372159"/>
                  </a:lnTo>
                  <a:lnTo>
                    <a:pt x="440790" y="3408210"/>
                  </a:lnTo>
                  <a:lnTo>
                    <a:pt x="468797" y="3443654"/>
                  </a:lnTo>
                  <a:lnTo>
                    <a:pt x="497538" y="3478480"/>
                  </a:lnTo>
                  <a:lnTo>
                    <a:pt x="527002" y="3512677"/>
                  </a:lnTo>
                  <a:lnTo>
                    <a:pt x="557177" y="3546233"/>
                  </a:lnTo>
                  <a:lnTo>
                    <a:pt x="588052" y="3579136"/>
                  </a:lnTo>
                  <a:lnTo>
                    <a:pt x="619614" y="3611375"/>
                  </a:lnTo>
                  <a:lnTo>
                    <a:pt x="651852" y="3642937"/>
                  </a:lnTo>
                  <a:lnTo>
                    <a:pt x="684755" y="3673812"/>
                  </a:lnTo>
                  <a:lnTo>
                    <a:pt x="718311" y="3703987"/>
                  </a:lnTo>
                  <a:lnTo>
                    <a:pt x="752508" y="3733451"/>
                  </a:lnTo>
                  <a:lnTo>
                    <a:pt x="787334" y="3762193"/>
                  </a:lnTo>
                  <a:lnTo>
                    <a:pt x="822779" y="3790199"/>
                  </a:lnTo>
                  <a:lnTo>
                    <a:pt x="858829" y="3817460"/>
                  </a:lnTo>
                  <a:lnTo>
                    <a:pt x="895474" y="3843963"/>
                  </a:lnTo>
                  <a:lnTo>
                    <a:pt x="932701" y="3869696"/>
                  </a:lnTo>
                  <a:lnTo>
                    <a:pt x="970500" y="3894648"/>
                  </a:lnTo>
                  <a:lnTo>
                    <a:pt x="1008857" y="3918807"/>
                  </a:lnTo>
                  <a:lnTo>
                    <a:pt x="1047763" y="3942162"/>
                  </a:lnTo>
                  <a:lnTo>
                    <a:pt x="1087205" y="3964701"/>
                  </a:lnTo>
                  <a:lnTo>
                    <a:pt x="1127171" y="3986412"/>
                  </a:lnTo>
                  <a:lnTo>
                    <a:pt x="1167650" y="4007283"/>
                  </a:lnTo>
                  <a:lnTo>
                    <a:pt x="1208630" y="4027303"/>
                  </a:lnTo>
                  <a:lnTo>
                    <a:pt x="1250100" y="4046460"/>
                  </a:lnTo>
                  <a:lnTo>
                    <a:pt x="1292047" y="4064743"/>
                  </a:lnTo>
                  <a:lnTo>
                    <a:pt x="1334461" y="4082140"/>
                  </a:lnTo>
                  <a:lnTo>
                    <a:pt x="1377328" y="4098639"/>
                  </a:lnTo>
                  <a:lnTo>
                    <a:pt x="1420639" y="4114228"/>
                  </a:lnTo>
                  <a:lnTo>
                    <a:pt x="1464380" y="4128896"/>
                  </a:lnTo>
                  <a:lnTo>
                    <a:pt x="1508541" y="4142631"/>
                  </a:lnTo>
                  <a:lnTo>
                    <a:pt x="1553110" y="4155422"/>
                  </a:lnTo>
                  <a:lnTo>
                    <a:pt x="1598075" y="4167256"/>
                  </a:lnTo>
                  <a:lnTo>
                    <a:pt x="1643424" y="4178123"/>
                  </a:lnTo>
                  <a:lnTo>
                    <a:pt x="1689146" y="4188010"/>
                  </a:lnTo>
                  <a:lnTo>
                    <a:pt x="1735229" y="4196906"/>
                  </a:lnTo>
                  <a:lnTo>
                    <a:pt x="1781661" y="4204799"/>
                  </a:lnTo>
                  <a:lnTo>
                    <a:pt x="1828431" y="4211677"/>
                  </a:lnTo>
                  <a:lnTo>
                    <a:pt x="1875527" y="4217530"/>
                  </a:lnTo>
                  <a:lnTo>
                    <a:pt x="1922937" y="4222344"/>
                  </a:lnTo>
                  <a:lnTo>
                    <a:pt x="1970650" y="4226109"/>
                  </a:lnTo>
                  <a:lnTo>
                    <a:pt x="2018655" y="4228812"/>
                  </a:lnTo>
                  <a:lnTo>
                    <a:pt x="2066938" y="4230443"/>
                  </a:lnTo>
                  <a:lnTo>
                    <a:pt x="2115489" y="4230989"/>
                  </a:lnTo>
                  <a:lnTo>
                    <a:pt x="6346482" y="4230989"/>
                  </a:lnTo>
                  <a:lnTo>
                    <a:pt x="6395033" y="4230443"/>
                  </a:lnTo>
                  <a:lnTo>
                    <a:pt x="6443317" y="4228812"/>
                  </a:lnTo>
                  <a:lnTo>
                    <a:pt x="6491322" y="4226109"/>
                  </a:lnTo>
                  <a:lnTo>
                    <a:pt x="6539036" y="4222344"/>
                  </a:lnTo>
                  <a:lnTo>
                    <a:pt x="6586447" y="4217530"/>
                  </a:lnTo>
                  <a:lnTo>
                    <a:pt x="6633543" y="4211677"/>
                  </a:lnTo>
                  <a:lnTo>
                    <a:pt x="6680314" y="4204799"/>
                  </a:lnTo>
                  <a:lnTo>
                    <a:pt x="6726746" y="4196906"/>
                  </a:lnTo>
                  <a:lnTo>
                    <a:pt x="6772830" y="4188010"/>
                  </a:lnTo>
                  <a:lnTo>
                    <a:pt x="6818552" y="4178123"/>
                  </a:lnTo>
                  <a:lnTo>
                    <a:pt x="6863902" y="4167256"/>
                  </a:lnTo>
                  <a:lnTo>
                    <a:pt x="6908867" y="4155422"/>
                  </a:lnTo>
                  <a:lnTo>
                    <a:pt x="6953436" y="4142631"/>
                  </a:lnTo>
                  <a:lnTo>
                    <a:pt x="6997597" y="4128896"/>
                  </a:lnTo>
                  <a:lnTo>
                    <a:pt x="7041339" y="4114228"/>
                  </a:lnTo>
                  <a:lnTo>
                    <a:pt x="7084650" y="4098639"/>
                  </a:lnTo>
                  <a:lnTo>
                    <a:pt x="7127518" y="4082140"/>
                  </a:lnTo>
                  <a:lnTo>
                    <a:pt x="7169932" y="4064743"/>
                  </a:lnTo>
                  <a:lnTo>
                    <a:pt x="7211879" y="4046460"/>
                  </a:lnTo>
                  <a:lnTo>
                    <a:pt x="7253349" y="4027303"/>
                  </a:lnTo>
                  <a:lnTo>
                    <a:pt x="7294329" y="4007283"/>
                  </a:lnTo>
                  <a:lnTo>
                    <a:pt x="7334809" y="3986412"/>
                  </a:lnTo>
                  <a:lnTo>
                    <a:pt x="7374775" y="3964701"/>
                  </a:lnTo>
                  <a:lnTo>
                    <a:pt x="7414217" y="3942162"/>
                  </a:lnTo>
                  <a:lnTo>
                    <a:pt x="7453123" y="3918807"/>
                  </a:lnTo>
                  <a:lnTo>
                    <a:pt x="7491481" y="3894648"/>
                  </a:lnTo>
                  <a:lnTo>
                    <a:pt x="7529280" y="3869696"/>
                  </a:lnTo>
                  <a:lnTo>
                    <a:pt x="7566508" y="3843963"/>
                  </a:lnTo>
                  <a:lnTo>
                    <a:pt x="7603153" y="3817460"/>
                  </a:lnTo>
                  <a:lnTo>
                    <a:pt x="7639203" y="3790199"/>
                  </a:lnTo>
                  <a:lnTo>
                    <a:pt x="7674647" y="3762193"/>
                  </a:lnTo>
                  <a:lnTo>
                    <a:pt x="7709474" y="3733451"/>
                  </a:lnTo>
                  <a:lnTo>
                    <a:pt x="7743671" y="3703987"/>
                  </a:lnTo>
                  <a:lnTo>
                    <a:pt x="7777227" y="3673812"/>
                  </a:lnTo>
                  <a:lnTo>
                    <a:pt x="7810130" y="3642937"/>
                  </a:lnTo>
                  <a:lnTo>
                    <a:pt x="7842369" y="3611375"/>
                  </a:lnTo>
                  <a:lnTo>
                    <a:pt x="7873931" y="3579136"/>
                  </a:lnTo>
                  <a:lnTo>
                    <a:pt x="7904806" y="3546233"/>
                  </a:lnTo>
                  <a:lnTo>
                    <a:pt x="7934981" y="3512677"/>
                  </a:lnTo>
                  <a:lnTo>
                    <a:pt x="7964445" y="3478480"/>
                  </a:lnTo>
                  <a:lnTo>
                    <a:pt x="7993186" y="3443654"/>
                  </a:lnTo>
                  <a:lnTo>
                    <a:pt x="8021193" y="3408210"/>
                  </a:lnTo>
                  <a:lnTo>
                    <a:pt x="8048454" y="3372159"/>
                  </a:lnTo>
                  <a:lnTo>
                    <a:pt x="8074957" y="3335515"/>
                  </a:lnTo>
                  <a:lnTo>
                    <a:pt x="8100690" y="3298287"/>
                  </a:lnTo>
                  <a:lnTo>
                    <a:pt x="8125642" y="3260488"/>
                  </a:lnTo>
                  <a:lnTo>
                    <a:pt x="8149802" y="3222130"/>
                  </a:lnTo>
                  <a:lnTo>
                    <a:pt x="8173156" y="3183224"/>
                  </a:lnTo>
                  <a:lnTo>
                    <a:pt x="8195695" y="3143782"/>
                  </a:lnTo>
                  <a:lnTo>
                    <a:pt x="8217406" y="3103816"/>
                  </a:lnTo>
                  <a:lnTo>
                    <a:pt x="8238277" y="3063336"/>
                  </a:lnTo>
                  <a:lnTo>
                    <a:pt x="8258298" y="3022356"/>
                  </a:lnTo>
                  <a:lnTo>
                    <a:pt x="8277455" y="2980886"/>
                  </a:lnTo>
                  <a:lnTo>
                    <a:pt x="8295738" y="2938939"/>
                  </a:lnTo>
                  <a:lnTo>
                    <a:pt x="8313134" y="2896525"/>
                  </a:lnTo>
                  <a:lnTo>
                    <a:pt x="8329633" y="2853657"/>
                  </a:lnTo>
                  <a:lnTo>
                    <a:pt x="8345222" y="2810346"/>
                  </a:lnTo>
                  <a:lnTo>
                    <a:pt x="8359891" y="2766605"/>
                  </a:lnTo>
                  <a:lnTo>
                    <a:pt x="8373626" y="2722443"/>
                  </a:lnTo>
                  <a:lnTo>
                    <a:pt x="8386416" y="2677874"/>
                  </a:lnTo>
                  <a:lnTo>
                    <a:pt x="8398251" y="2632909"/>
                  </a:lnTo>
                  <a:lnTo>
                    <a:pt x="8409118" y="2587560"/>
                  </a:lnTo>
                  <a:lnTo>
                    <a:pt x="8419005" y="2541837"/>
                  </a:lnTo>
                  <a:lnTo>
                    <a:pt x="8427901" y="2495754"/>
                  </a:lnTo>
                  <a:lnTo>
                    <a:pt x="8435794" y="2449321"/>
                  </a:lnTo>
                  <a:lnTo>
                    <a:pt x="8442672" y="2402551"/>
                  </a:lnTo>
                  <a:lnTo>
                    <a:pt x="8448524" y="2355454"/>
                  </a:lnTo>
                  <a:lnTo>
                    <a:pt x="8453339" y="2308043"/>
                  </a:lnTo>
                  <a:lnTo>
                    <a:pt x="8457104" y="2260330"/>
                  </a:lnTo>
                  <a:lnTo>
                    <a:pt x="8459807" y="2212325"/>
                  </a:lnTo>
                  <a:lnTo>
                    <a:pt x="8461438" y="2164041"/>
                  </a:lnTo>
                  <a:lnTo>
                    <a:pt x="8461984" y="2115489"/>
                  </a:lnTo>
                  <a:lnTo>
                    <a:pt x="8461438" y="2066938"/>
                  </a:lnTo>
                  <a:lnTo>
                    <a:pt x="8459807" y="2018654"/>
                  </a:lnTo>
                  <a:lnTo>
                    <a:pt x="8457104" y="1970650"/>
                  </a:lnTo>
                  <a:lnTo>
                    <a:pt x="8453339" y="1922937"/>
                  </a:lnTo>
                  <a:lnTo>
                    <a:pt x="8448524" y="1875527"/>
                  </a:lnTo>
                  <a:lnTo>
                    <a:pt x="8442672" y="1828431"/>
                  </a:lnTo>
                  <a:lnTo>
                    <a:pt x="8435794" y="1781661"/>
                  </a:lnTo>
                  <a:lnTo>
                    <a:pt x="8427901" y="1735228"/>
                  </a:lnTo>
                  <a:lnTo>
                    <a:pt x="8419005" y="1689145"/>
                  </a:lnTo>
                  <a:lnTo>
                    <a:pt x="8409118" y="1643423"/>
                  </a:lnTo>
                  <a:lnTo>
                    <a:pt x="8398251" y="1598074"/>
                  </a:lnTo>
                  <a:lnTo>
                    <a:pt x="8386416" y="1553110"/>
                  </a:lnTo>
                  <a:lnTo>
                    <a:pt x="8373626" y="1508541"/>
                  </a:lnTo>
                  <a:lnTo>
                    <a:pt x="8359891" y="1464380"/>
                  </a:lnTo>
                  <a:lnTo>
                    <a:pt x="8345222" y="1420638"/>
                  </a:lnTo>
                  <a:lnTo>
                    <a:pt x="8329633" y="1377328"/>
                  </a:lnTo>
                  <a:lnTo>
                    <a:pt x="8313134" y="1334460"/>
                  </a:lnTo>
                  <a:lnTo>
                    <a:pt x="8295738" y="1292047"/>
                  </a:lnTo>
                  <a:lnTo>
                    <a:pt x="8277455" y="1250099"/>
                  </a:lnTo>
                  <a:lnTo>
                    <a:pt x="8258298" y="1208630"/>
                  </a:lnTo>
                  <a:lnTo>
                    <a:pt x="8238277" y="1167650"/>
                  </a:lnTo>
                  <a:lnTo>
                    <a:pt x="8217406" y="1127171"/>
                  </a:lnTo>
                  <a:lnTo>
                    <a:pt x="8195695" y="1087205"/>
                  </a:lnTo>
                  <a:lnTo>
                    <a:pt x="8173156" y="1047763"/>
                  </a:lnTo>
                  <a:lnTo>
                    <a:pt x="8149802" y="1008857"/>
                  </a:lnTo>
                  <a:lnTo>
                    <a:pt x="8125642" y="970499"/>
                  </a:lnTo>
                  <a:lnTo>
                    <a:pt x="8100690" y="932700"/>
                  </a:lnTo>
                  <a:lnTo>
                    <a:pt x="8074957" y="895473"/>
                  </a:lnTo>
                  <a:lnTo>
                    <a:pt x="8048454" y="858828"/>
                  </a:lnTo>
                  <a:lnTo>
                    <a:pt x="8021193" y="822778"/>
                  </a:lnTo>
                  <a:lnTo>
                    <a:pt x="7993186" y="787334"/>
                  </a:lnTo>
                  <a:lnTo>
                    <a:pt x="7964445" y="752508"/>
                  </a:lnTo>
                  <a:lnTo>
                    <a:pt x="7934981" y="718311"/>
                  </a:lnTo>
                  <a:lnTo>
                    <a:pt x="7904806" y="684755"/>
                  </a:lnTo>
                  <a:lnTo>
                    <a:pt x="7873931" y="651852"/>
                  </a:lnTo>
                  <a:lnTo>
                    <a:pt x="7842369" y="619613"/>
                  </a:lnTo>
                  <a:lnTo>
                    <a:pt x="7810130" y="588051"/>
                  </a:lnTo>
                  <a:lnTo>
                    <a:pt x="7777227" y="557176"/>
                  </a:lnTo>
                  <a:lnTo>
                    <a:pt x="7743671" y="527001"/>
                  </a:lnTo>
                  <a:lnTo>
                    <a:pt x="7709474" y="497537"/>
                  </a:lnTo>
                  <a:lnTo>
                    <a:pt x="7674647" y="468796"/>
                  </a:lnTo>
                  <a:lnTo>
                    <a:pt x="7639203" y="440789"/>
                  </a:lnTo>
                  <a:lnTo>
                    <a:pt x="7603153" y="413529"/>
                  </a:lnTo>
                  <a:lnTo>
                    <a:pt x="7566508" y="387026"/>
                  </a:lnTo>
                  <a:lnTo>
                    <a:pt x="7529280" y="361293"/>
                  </a:lnTo>
                  <a:lnTo>
                    <a:pt x="7491481" y="336341"/>
                  </a:lnTo>
                  <a:lnTo>
                    <a:pt x="7453123" y="312181"/>
                  </a:lnTo>
                  <a:lnTo>
                    <a:pt x="7414217" y="288827"/>
                  </a:lnTo>
                  <a:lnTo>
                    <a:pt x="7374775" y="266288"/>
                  </a:lnTo>
                  <a:lnTo>
                    <a:pt x="7334809" y="244577"/>
                  </a:lnTo>
                  <a:lnTo>
                    <a:pt x="7294329" y="223706"/>
                  </a:lnTo>
                  <a:lnTo>
                    <a:pt x="7253349" y="203686"/>
                  </a:lnTo>
                  <a:lnTo>
                    <a:pt x="7211879" y="184528"/>
                  </a:lnTo>
                  <a:lnTo>
                    <a:pt x="7169932" y="166246"/>
                  </a:lnTo>
                  <a:lnTo>
                    <a:pt x="7127518" y="148849"/>
                  </a:lnTo>
                  <a:lnTo>
                    <a:pt x="7084650" y="132350"/>
                  </a:lnTo>
                  <a:lnTo>
                    <a:pt x="7041339" y="116761"/>
                  </a:lnTo>
                  <a:lnTo>
                    <a:pt x="6997597" y="102093"/>
                  </a:lnTo>
                  <a:lnTo>
                    <a:pt x="6953436" y="88358"/>
                  </a:lnTo>
                  <a:lnTo>
                    <a:pt x="6908867" y="75567"/>
                  </a:lnTo>
                  <a:lnTo>
                    <a:pt x="6863902" y="63733"/>
                  </a:lnTo>
                  <a:lnTo>
                    <a:pt x="6818552" y="52866"/>
                  </a:lnTo>
                  <a:lnTo>
                    <a:pt x="6772830" y="42979"/>
                  </a:lnTo>
                  <a:lnTo>
                    <a:pt x="6726746" y="34083"/>
                  </a:lnTo>
                  <a:lnTo>
                    <a:pt x="6680314" y="26190"/>
                  </a:lnTo>
                  <a:lnTo>
                    <a:pt x="6633543" y="19311"/>
                  </a:lnTo>
                  <a:lnTo>
                    <a:pt x="6586447" y="13459"/>
                  </a:lnTo>
                  <a:lnTo>
                    <a:pt x="6539036" y="8645"/>
                  </a:lnTo>
                  <a:lnTo>
                    <a:pt x="6491322" y="4880"/>
                  </a:lnTo>
                  <a:lnTo>
                    <a:pt x="6443317" y="2176"/>
                  </a:lnTo>
                  <a:lnTo>
                    <a:pt x="6395033" y="546"/>
                  </a:lnTo>
                  <a:lnTo>
                    <a:pt x="6346482" y="0"/>
                  </a:lnTo>
                  <a:close/>
                </a:path>
              </a:pathLst>
            </a:custGeom>
            <a:solidFill>
              <a:srgbClr val="9F5B44">
                <a:alpha val="3686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40995" y="456247"/>
              <a:ext cx="8462010" cy="4231005"/>
            </a:xfrm>
            <a:custGeom>
              <a:avLst/>
              <a:gdLst/>
              <a:ahLst/>
              <a:cxnLst/>
              <a:rect l="l" t="t" r="r" b="b"/>
              <a:pathLst>
                <a:path w="8462010" h="4231005">
                  <a:moveTo>
                    <a:pt x="6346482" y="0"/>
                  </a:moveTo>
                  <a:lnTo>
                    <a:pt x="6395033" y="546"/>
                  </a:lnTo>
                  <a:lnTo>
                    <a:pt x="6443317" y="2176"/>
                  </a:lnTo>
                  <a:lnTo>
                    <a:pt x="6491322" y="4880"/>
                  </a:lnTo>
                  <a:lnTo>
                    <a:pt x="6539036" y="8645"/>
                  </a:lnTo>
                  <a:lnTo>
                    <a:pt x="6586447" y="13459"/>
                  </a:lnTo>
                  <a:lnTo>
                    <a:pt x="6633543" y="19311"/>
                  </a:lnTo>
                  <a:lnTo>
                    <a:pt x="6680314" y="26190"/>
                  </a:lnTo>
                  <a:lnTo>
                    <a:pt x="6726746" y="34083"/>
                  </a:lnTo>
                  <a:lnTo>
                    <a:pt x="6772830" y="42979"/>
                  </a:lnTo>
                  <a:lnTo>
                    <a:pt x="6818552" y="52866"/>
                  </a:lnTo>
                  <a:lnTo>
                    <a:pt x="6863902" y="63733"/>
                  </a:lnTo>
                  <a:lnTo>
                    <a:pt x="6908867" y="75567"/>
                  </a:lnTo>
                  <a:lnTo>
                    <a:pt x="6953436" y="88358"/>
                  </a:lnTo>
                  <a:lnTo>
                    <a:pt x="6997597" y="102093"/>
                  </a:lnTo>
                  <a:lnTo>
                    <a:pt x="7041339" y="116761"/>
                  </a:lnTo>
                  <a:lnTo>
                    <a:pt x="7084650" y="132350"/>
                  </a:lnTo>
                  <a:lnTo>
                    <a:pt x="7127518" y="148849"/>
                  </a:lnTo>
                  <a:lnTo>
                    <a:pt x="7169932" y="166246"/>
                  </a:lnTo>
                  <a:lnTo>
                    <a:pt x="7211879" y="184528"/>
                  </a:lnTo>
                  <a:lnTo>
                    <a:pt x="7253349" y="203686"/>
                  </a:lnTo>
                  <a:lnTo>
                    <a:pt x="7294329" y="223706"/>
                  </a:lnTo>
                  <a:lnTo>
                    <a:pt x="7334809" y="244577"/>
                  </a:lnTo>
                  <a:lnTo>
                    <a:pt x="7374775" y="266288"/>
                  </a:lnTo>
                  <a:lnTo>
                    <a:pt x="7414217" y="288827"/>
                  </a:lnTo>
                  <a:lnTo>
                    <a:pt x="7453123" y="312181"/>
                  </a:lnTo>
                  <a:lnTo>
                    <a:pt x="7491481" y="336341"/>
                  </a:lnTo>
                  <a:lnTo>
                    <a:pt x="7529280" y="361293"/>
                  </a:lnTo>
                  <a:lnTo>
                    <a:pt x="7566508" y="387026"/>
                  </a:lnTo>
                  <a:lnTo>
                    <a:pt x="7603153" y="413529"/>
                  </a:lnTo>
                  <a:lnTo>
                    <a:pt x="7639203" y="440789"/>
                  </a:lnTo>
                  <a:lnTo>
                    <a:pt x="7674647" y="468796"/>
                  </a:lnTo>
                  <a:lnTo>
                    <a:pt x="7709474" y="497537"/>
                  </a:lnTo>
                  <a:lnTo>
                    <a:pt x="7743671" y="527001"/>
                  </a:lnTo>
                  <a:lnTo>
                    <a:pt x="7777227" y="557176"/>
                  </a:lnTo>
                  <a:lnTo>
                    <a:pt x="7810130" y="588051"/>
                  </a:lnTo>
                  <a:lnTo>
                    <a:pt x="7842369" y="619613"/>
                  </a:lnTo>
                  <a:lnTo>
                    <a:pt x="7873931" y="651852"/>
                  </a:lnTo>
                  <a:lnTo>
                    <a:pt x="7904806" y="684755"/>
                  </a:lnTo>
                  <a:lnTo>
                    <a:pt x="7934981" y="718311"/>
                  </a:lnTo>
                  <a:lnTo>
                    <a:pt x="7964445" y="752508"/>
                  </a:lnTo>
                  <a:lnTo>
                    <a:pt x="7993186" y="787334"/>
                  </a:lnTo>
                  <a:lnTo>
                    <a:pt x="8021193" y="822778"/>
                  </a:lnTo>
                  <a:lnTo>
                    <a:pt x="8048454" y="858828"/>
                  </a:lnTo>
                  <a:lnTo>
                    <a:pt x="8074957" y="895473"/>
                  </a:lnTo>
                  <a:lnTo>
                    <a:pt x="8100690" y="932700"/>
                  </a:lnTo>
                  <a:lnTo>
                    <a:pt x="8125642" y="970499"/>
                  </a:lnTo>
                  <a:lnTo>
                    <a:pt x="8149802" y="1008857"/>
                  </a:lnTo>
                  <a:lnTo>
                    <a:pt x="8173156" y="1047763"/>
                  </a:lnTo>
                  <a:lnTo>
                    <a:pt x="8195695" y="1087205"/>
                  </a:lnTo>
                  <a:lnTo>
                    <a:pt x="8217406" y="1127171"/>
                  </a:lnTo>
                  <a:lnTo>
                    <a:pt x="8238277" y="1167650"/>
                  </a:lnTo>
                  <a:lnTo>
                    <a:pt x="8258298" y="1208630"/>
                  </a:lnTo>
                  <a:lnTo>
                    <a:pt x="8277455" y="1250099"/>
                  </a:lnTo>
                  <a:lnTo>
                    <a:pt x="8295738" y="1292047"/>
                  </a:lnTo>
                  <a:lnTo>
                    <a:pt x="8313134" y="1334460"/>
                  </a:lnTo>
                  <a:lnTo>
                    <a:pt x="8329633" y="1377328"/>
                  </a:lnTo>
                  <a:lnTo>
                    <a:pt x="8345222" y="1420638"/>
                  </a:lnTo>
                  <a:lnTo>
                    <a:pt x="8359891" y="1464380"/>
                  </a:lnTo>
                  <a:lnTo>
                    <a:pt x="8373626" y="1508541"/>
                  </a:lnTo>
                  <a:lnTo>
                    <a:pt x="8386416" y="1553110"/>
                  </a:lnTo>
                  <a:lnTo>
                    <a:pt x="8398251" y="1598074"/>
                  </a:lnTo>
                  <a:lnTo>
                    <a:pt x="8409118" y="1643423"/>
                  </a:lnTo>
                  <a:lnTo>
                    <a:pt x="8419005" y="1689145"/>
                  </a:lnTo>
                  <a:lnTo>
                    <a:pt x="8427901" y="1735228"/>
                  </a:lnTo>
                  <a:lnTo>
                    <a:pt x="8435794" y="1781661"/>
                  </a:lnTo>
                  <a:lnTo>
                    <a:pt x="8442672" y="1828431"/>
                  </a:lnTo>
                  <a:lnTo>
                    <a:pt x="8448524" y="1875527"/>
                  </a:lnTo>
                  <a:lnTo>
                    <a:pt x="8453339" y="1922937"/>
                  </a:lnTo>
                  <a:lnTo>
                    <a:pt x="8457104" y="1970650"/>
                  </a:lnTo>
                  <a:lnTo>
                    <a:pt x="8459807" y="2018654"/>
                  </a:lnTo>
                  <a:lnTo>
                    <a:pt x="8461438" y="2066938"/>
                  </a:lnTo>
                  <a:lnTo>
                    <a:pt x="8461984" y="2115489"/>
                  </a:lnTo>
                  <a:lnTo>
                    <a:pt x="8461438" y="2164041"/>
                  </a:lnTo>
                  <a:lnTo>
                    <a:pt x="8459807" y="2212325"/>
                  </a:lnTo>
                  <a:lnTo>
                    <a:pt x="8457104" y="2260330"/>
                  </a:lnTo>
                  <a:lnTo>
                    <a:pt x="8453339" y="2308043"/>
                  </a:lnTo>
                  <a:lnTo>
                    <a:pt x="8448524" y="2355454"/>
                  </a:lnTo>
                  <a:lnTo>
                    <a:pt x="8442672" y="2402551"/>
                  </a:lnTo>
                  <a:lnTo>
                    <a:pt x="8435794" y="2449321"/>
                  </a:lnTo>
                  <a:lnTo>
                    <a:pt x="8427901" y="2495754"/>
                  </a:lnTo>
                  <a:lnTo>
                    <a:pt x="8419005" y="2541837"/>
                  </a:lnTo>
                  <a:lnTo>
                    <a:pt x="8409118" y="2587560"/>
                  </a:lnTo>
                  <a:lnTo>
                    <a:pt x="8398251" y="2632909"/>
                  </a:lnTo>
                  <a:lnTo>
                    <a:pt x="8386416" y="2677874"/>
                  </a:lnTo>
                  <a:lnTo>
                    <a:pt x="8373626" y="2722443"/>
                  </a:lnTo>
                  <a:lnTo>
                    <a:pt x="8359891" y="2766605"/>
                  </a:lnTo>
                  <a:lnTo>
                    <a:pt x="8345222" y="2810346"/>
                  </a:lnTo>
                  <a:lnTo>
                    <a:pt x="8329633" y="2853657"/>
                  </a:lnTo>
                  <a:lnTo>
                    <a:pt x="8313134" y="2896525"/>
                  </a:lnTo>
                  <a:lnTo>
                    <a:pt x="8295738" y="2938939"/>
                  </a:lnTo>
                  <a:lnTo>
                    <a:pt x="8277455" y="2980886"/>
                  </a:lnTo>
                  <a:lnTo>
                    <a:pt x="8258298" y="3022356"/>
                  </a:lnTo>
                  <a:lnTo>
                    <a:pt x="8238277" y="3063336"/>
                  </a:lnTo>
                  <a:lnTo>
                    <a:pt x="8217406" y="3103816"/>
                  </a:lnTo>
                  <a:lnTo>
                    <a:pt x="8195695" y="3143782"/>
                  </a:lnTo>
                  <a:lnTo>
                    <a:pt x="8173156" y="3183224"/>
                  </a:lnTo>
                  <a:lnTo>
                    <a:pt x="8149802" y="3222130"/>
                  </a:lnTo>
                  <a:lnTo>
                    <a:pt x="8125642" y="3260488"/>
                  </a:lnTo>
                  <a:lnTo>
                    <a:pt x="8100690" y="3298287"/>
                  </a:lnTo>
                  <a:lnTo>
                    <a:pt x="8074957" y="3335515"/>
                  </a:lnTo>
                  <a:lnTo>
                    <a:pt x="8048454" y="3372159"/>
                  </a:lnTo>
                  <a:lnTo>
                    <a:pt x="8021193" y="3408210"/>
                  </a:lnTo>
                  <a:lnTo>
                    <a:pt x="7993186" y="3443654"/>
                  </a:lnTo>
                  <a:lnTo>
                    <a:pt x="7964445" y="3478480"/>
                  </a:lnTo>
                  <a:lnTo>
                    <a:pt x="7934981" y="3512677"/>
                  </a:lnTo>
                  <a:lnTo>
                    <a:pt x="7904806" y="3546233"/>
                  </a:lnTo>
                  <a:lnTo>
                    <a:pt x="7873931" y="3579136"/>
                  </a:lnTo>
                  <a:lnTo>
                    <a:pt x="7842369" y="3611375"/>
                  </a:lnTo>
                  <a:lnTo>
                    <a:pt x="7810130" y="3642937"/>
                  </a:lnTo>
                  <a:lnTo>
                    <a:pt x="7777227" y="3673812"/>
                  </a:lnTo>
                  <a:lnTo>
                    <a:pt x="7743671" y="3703987"/>
                  </a:lnTo>
                  <a:lnTo>
                    <a:pt x="7709474" y="3733451"/>
                  </a:lnTo>
                  <a:lnTo>
                    <a:pt x="7674647" y="3762193"/>
                  </a:lnTo>
                  <a:lnTo>
                    <a:pt x="7639203" y="3790199"/>
                  </a:lnTo>
                  <a:lnTo>
                    <a:pt x="7603153" y="3817460"/>
                  </a:lnTo>
                  <a:lnTo>
                    <a:pt x="7566508" y="3843963"/>
                  </a:lnTo>
                  <a:lnTo>
                    <a:pt x="7529280" y="3869696"/>
                  </a:lnTo>
                  <a:lnTo>
                    <a:pt x="7491481" y="3894648"/>
                  </a:lnTo>
                  <a:lnTo>
                    <a:pt x="7453123" y="3918807"/>
                  </a:lnTo>
                  <a:lnTo>
                    <a:pt x="7414217" y="3942162"/>
                  </a:lnTo>
                  <a:lnTo>
                    <a:pt x="7374775" y="3964701"/>
                  </a:lnTo>
                  <a:lnTo>
                    <a:pt x="7334809" y="3986412"/>
                  </a:lnTo>
                  <a:lnTo>
                    <a:pt x="7294329" y="4007283"/>
                  </a:lnTo>
                  <a:lnTo>
                    <a:pt x="7253349" y="4027303"/>
                  </a:lnTo>
                  <a:lnTo>
                    <a:pt x="7211879" y="4046460"/>
                  </a:lnTo>
                  <a:lnTo>
                    <a:pt x="7169932" y="4064743"/>
                  </a:lnTo>
                  <a:lnTo>
                    <a:pt x="7127518" y="4082140"/>
                  </a:lnTo>
                  <a:lnTo>
                    <a:pt x="7084650" y="4098639"/>
                  </a:lnTo>
                  <a:lnTo>
                    <a:pt x="7041339" y="4114228"/>
                  </a:lnTo>
                  <a:lnTo>
                    <a:pt x="6997597" y="4128896"/>
                  </a:lnTo>
                  <a:lnTo>
                    <a:pt x="6953436" y="4142631"/>
                  </a:lnTo>
                  <a:lnTo>
                    <a:pt x="6908867" y="4155422"/>
                  </a:lnTo>
                  <a:lnTo>
                    <a:pt x="6863902" y="4167256"/>
                  </a:lnTo>
                  <a:lnTo>
                    <a:pt x="6818552" y="4178123"/>
                  </a:lnTo>
                  <a:lnTo>
                    <a:pt x="6772830" y="4188010"/>
                  </a:lnTo>
                  <a:lnTo>
                    <a:pt x="6726746" y="4196906"/>
                  </a:lnTo>
                  <a:lnTo>
                    <a:pt x="6680314" y="4204799"/>
                  </a:lnTo>
                  <a:lnTo>
                    <a:pt x="6633543" y="4211677"/>
                  </a:lnTo>
                  <a:lnTo>
                    <a:pt x="6586447" y="4217530"/>
                  </a:lnTo>
                  <a:lnTo>
                    <a:pt x="6539036" y="4222344"/>
                  </a:lnTo>
                  <a:lnTo>
                    <a:pt x="6491322" y="4226109"/>
                  </a:lnTo>
                  <a:lnTo>
                    <a:pt x="6443317" y="4228812"/>
                  </a:lnTo>
                  <a:lnTo>
                    <a:pt x="6395033" y="4230443"/>
                  </a:lnTo>
                  <a:lnTo>
                    <a:pt x="6346482" y="4230989"/>
                  </a:lnTo>
                  <a:lnTo>
                    <a:pt x="2115489" y="4230989"/>
                  </a:lnTo>
                  <a:lnTo>
                    <a:pt x="2066938" y="4230443"/>
                  </a:lnTo>
                  <a:lnTo>
                    <a:pt x="2018655" y="4228812"/>
                  </a:lnTo>
                  <a:lnTo>
                    <a:pt x="1970650" y="4226109"/>
                  </a:lnTo>
                  <a:lnTo>
                    <a:pt x="1922937" y="4222344"/>
                  </a:lnTo>
                  <a:lnTo>
                    <a:pt x="1875527" y="4217530"/>
                  </a:lnTo>
                  <a:lnTo>
                    <a:pt x="1828431" y="4211677"/>
                  </a:lnTo>
                  <a:lnTo>
                    <a:pt x="1781661" y="4204799"/>
                  </a:lnTo>
                  <a:lnTo>
                    <a:pt x="1735229" y="4196906"/>
                  </a:lnTo>
                  <a:lnTo>
                    <a:pt x="1689146" y="4188010"/>
                  </a:lnTo>
                  <a:lnTo>
                    <a:pt x="1643424" y="4178123"/>
                  </a:lnTo>
                  <a:lnTo>
                    <a:pt x="1598075" y="4167256"/>
                  </a:lnTo>
                  <a:lnTo>
                    <a:pt x="1553110" y="4155422"/>
                  </a:lnTo>
                  <a:lnTo>
                    <a:pt x="1508541" y="4142631"/>
                  </a:lnTo>
                  <a:lnTo>
                    <a:pt x="1464380" y="4128896"/>
                  </a:lnTo>
                  <a:lnTo>
                    <a:pt x="1420639" y="4114228"/>
                  </a:lnTo>
                  <a:lnTo>
                    <a:pt x="1377328" y="4098639"/>
                  </a:lnTo>
                  <a:lnTo>
                    <a:pt x="1334461" y="4082140"/>
                  </a:lnTo>
                  <a:lnTo>
                    <a:pt x="1292047" y="4064743"/>
                  </a:lnTo>
                  <a:lnTo>
                    <a:pt x="1250100" y="4046460"/>
                  </a:lnTo>
                  <a:lnTo>
                    <a:pt x="1208630" y="4027303"/>
                  </a:lnTo>
                  <a:lnTo>
                    <a:pt x="1167650" y="4007283"/>
                  </a:lnTo>
                  <a:lnTo>
                    <a:pt x="1127171" y="3986412"/>
                  </a:lnTo>
                  <a:lnTo>
                    <a:pt x="1087205" y="3964701"/>
                  </a:lnTo>
                  <a:lnTo>
                    <a:pt x="1047763" y="3942162"/>
                  </a:lnTo>
                  <a:lnTo>
                    <a:pt x="1008857" y="3918807"/>
                  </a:lnTo>
                  <a:lnTo>
                    <a:pt x="970500" y="3894648"/>
                  </a:lnTo>
                  <a:lnTo>
                    <a:pt x="932701" y="3869696"/>
                  </a:lnTo>
                  <a:lnTo>
                    <a:pt x="895474" y="3843963"/>
                  </a:lnTo>
                  <a:lnTo>
                    <a:pt x="858829" y="3817460"/>
                  </a:lnTo>
                  <a:lnTo>
                    <a:pt x="822779" y="3790199"/>
                  </a:lnTo>
                  <a:lnTo>
                    <a:pt x="787334" y="3762193"/>
                  </a:lnTo>
                  <a:lnTo>
                    <a:pt x="752508" y="3733451"/>
                  </a:lnTo>
                  <a:lnTo>
                    <a:pt x="718311" y="3703987"/>
                  </a:lnTo>
                  <a:lnTo>
                    <a:pt x="684755" y="3673812"/>
                  </a:lnTo>
                  <a:lnTo>
                    <a:pt x="651852" y="3642937"/>
                  </a:lnTo>
                  <a:lnTo>
                    <a:pt x="619614" y="3611375"/>
                  </a:lnTo>
                  <a:lnTo>
                    <a:pt x="588052" y="3579136"/>
                  </a:lnTo>
                  <a:lnTo>
                    <a:pt x="557177" y="3546233"/>
                  </a:lnTo>
                  <a:lnTo>
                    <a:pt x="527002" y="3512677"/>
                  </a:lnTo>
                  <a:lnTo>
                    <a:pt x="497538" y="3478480"/>
                  </a:lnTo>
                  <a:lnTo>
                    <a:pt x="468797" y="3443654"/>
                  </a:lnTo>
                  <a:lnTo>
                    <a:pt x="440790" y="3408210"/>
                  </a:lnTo>
                  <a:lnTo>
                    <a:pt x="413529" y="3372159"/>
                  </a:lnTo>
                  <a:lnTo>
                    <a:pt x="387026" y="3335515"/>
                  </a:lnTo>
                  <a:lnTo>
                    <a:pt x="361293" y="3298287"/>
                  </a:lnTo>
                  <a:lnTo>
                    <a:pt x="336341" y="3260488"/>
                  </a:lnTo>
                  <a:lnTo>
                    <a:pt x="312182" y="3222130"/>
                  </a:lnTo>
                  <a:lnTo>
                    <a:pt x="288827" y="3183224"/>
                  </a:lnTo>
                  <a:lnTo>
                    <a:pt x="266288" y="3143782"/>
                  </a:lnTo>
                  <a:lnTo>
                    <a:pt x="244577" y="3103816"/>
                  </a:lnTo>
                  <a:lnTo>
                    <a:pt x="223706" y="3063336"/>
                  </a:lnTo>
                  <a:lnTo>
                    <a:pt x="203686" y="3022356"/>
                  </a:lnTo>
                  <a:lnTo>
                    <a:pt x="184529" y="2980886"/>
                  </a:lnTo>
                  <a:lnTo>
                    <a:pt x="166246" y="2938939"/>
                  </a:lnTo>
                  <a:lnTo>
                    <a:pt x="148849" y="2896525"/>
                  </a:lnTo>
                  <a:lnTo>
                    <a:pt x="132350" y="2853657"/>
                  </a:lnTo>
                  <a:lnTo>
                    <a:pt x="116761" y="2810346"/>
                  </a:lnTo>
                  <a:lnTo>
                    <a:pt x="102093" y="2766605"/>
                  </a:lnTo>
                  <a:lnTo>
                    <a:pt x="88358" y="2722443"/>
                  </a:lnTo>
                  <a:lnTo>
                    <a:pt x="75567" y="2677874"/>
                  </a:lnTo>
                  <a:lnTo>
                    <a:pt x="63733" y="2632909"/>
                  </a:lnTo>
                  <a:lnTo>
                    <a:pt x="52866" y="2587560"/>
                  </a:lnTo>
                  <a:lnTo>
                    <a:pt x="42979" y="2541837"/>
                  </a:lnTo>
                  <a:lnTo>
                    <a:pt x="34083" y="2495754"/>
                  </a:lnTo>
                  <a:lnTo>
                    <a:pt x="26190" y="2449321"/>
                  </a:lnTo>
                  <a:lnTo>
                    <a:pt x="19312" y="2402551"/>
                  </a:lnTo>
                  <a:lnTo>
                    <a:pt x="13459" y="2355454"/>
                  </a:lnTo>
                  <a:lnTo>
                    <a:pt x="8645" y="2308043"/>
                  </a:lnTo>
                  <a:lnTo>
                    <a:pt x="4880" y="2260330"/>
                  </a:lnTo>
                  <a:lnTo>
                    <a:pt x="2176" y="2212325"/>
                  </a:lnTo>
                  <a:lnTo>
                    <a:pt x="546" y="2164041"/>
                  </a:lnTo>
                  <a:lnTo>
                    <a:pt x="0" y="2115489"/>
                  </a:lnTo>
                  <a:lnTo>
                    <a:pt x="546" y="2066938"/>
                  </a:lnTo>
                  <a:lnTo>
                    <a:pt x="2176" y="2018654"/>
                  </a:lnTo>
                  <a:lnTo>
                    <a:pt x="4880" y="1970650"/>
                  </a:lnTo>
                  <a:lnTo>
                    <a:pt x="8645" y="1922937"/>
                  </a:lnTo>
                  <a:lnTo>
                    <a:pt x="13459" y="1875527"/>
                  </a:lnTo>
                  <a:lnTo>
                    <a:pt x="19312" y="1828431"/>
                  </a:lnTo>
                  <a:lnTo>
                    <a:pt x="26190" y="1781661"/>
                  </a:lnTo>
                  <a:lnTo>
                    <a:pt x="34083" y="1735228"/>
                  </a:lnTo>
                  <a:lnTo>
                    <a:pt x="42979" y="1689145"/>
                  </a:lnTo>
                  <a:lnTo>
                    <a:pt x="52866" y="1643423"/>
                  </a:lnTo>
                  <a:lnTo>
                    <a:pt x="63733" y="1598074"/>
                  </a:lnTo>
                  <a:lnTo>
                    <a:pt x="75567" y="1553110"/>
                  </a:lnTo>
                  <a:lnTo>
                    <a:pt x="88358" y="1508541"/>
                  </a:lnTo>
                  <a:lnTo>
                    <a:pt x="102093" y="1464380"/>
                  </a:lnTo>
                  <a:lnTo>
                    <a:pt x="116761" y="1420638"/>
                  </a:lnTo>
                  <a:lnTo>
                    <a:pt x="132350" y="1377328"/>
                  </a:lnTo>
                  <a:lnTo>
                    <a:pt x="148849" y="1334460"/>
                  </a:lnTo>
                  <a:lnTo>
                    <a:pt x="166246" y="1292047"/>
                  </a:lnTo>
                  <a:lnTo>
                    <a:pt x="184529" y="1250099"/>
                  </a:lnTo>
                  <a:lnTo>
                    <a:pt x="203686" y="1208630"/>
                  </a:lnTo>
                  <a:lnTo>
                    <a:pt x="223706" y="1167650"/>
                  </a:lnTo>
                  <a:lnTo>
                    <a:pt x="244577" y="1127171"/>
                  </a:lnTo>
                  <a:lnTo>
                    <a:pt x="266288" y="1087205"/>
                  </a:lnTo>
                  <a:lnTo>
                    <a:pt x="288827" y="1047763"/>
                  </a:lnTo>
                  <a:lnTo>
                    <a:pt x="312182" y="1008857"/>
                  </a:lnTo>
                  <a:lnTo>
                    <a:pt x="336341" y="970499"/>
                  </a:lnTo>
                  <a:lnTo>
                    <a:pt x="361293" y="932700"/>
                  </a:lnTo>
                  <a:lnTo>
                    <a:pt x="387026" y="895473"/>
                  </a:lnTo>
                  <a:lnTo>
                    <a:pt x="413529" y="858828"/>
                  </a:lnTo>
                  <a:lnTo>
                    <a:pt x="440790" y="822778"/>
                  </a:lnTo>
                  <a:lnTo>
                    <a:pt x="468797" y="787334"/>
                  </a:lnTo>
                  <a:lnTo>
                    <a:pt x="497538" y="752508"/>
                  </a:lnTo>
                  <a:lnTo>
                    <a:pt x="527002" y="718311"/>
                  </a:lnTo>
                  <a:lnTo>
                    <a:pt x="557177" y="684755"/>
                  </a:lnTo>
                  <a:lnTo>
                    <a:pt x="588052" y="651852"/>
                  </a:lnTo>
                  <a:lnTo>
                    <a:pt x="619614" y="619613"/>
                  </a:lnTo>
                  <a:lnTo>
                    <a:pt x="651852" y="588051"/>
                  </a:lnTo>
                  <a:lnTo>
                    <a:pt x="684755" y="557176"/>
                  </a:lnTo>
                  <a:lnTo>
                    <a:pt x="718311" y="527001"/>
                  </a:lnTo>
                  <a:lnTo>
                    <a:pt x="752508" y="497537"/>
                  </a:lnTo>
                  <a:lnTo>
                    <a:pt x="787334" y="468796"/>
                  </a:lnTo>
                  <a:lnTo>
                    <a:pt x="822779" y="440789"/>
                  </a:lnTo>
                  <a:lnTo>
                    <a:pt x="858829" y="413529"/>
                  </a:lnTo>
                  <a:lnTo>
                    <a:pt x="895474" y="387026"/>
                  </a:lnTo>
                  <a:lnTo>
                    <a:pt x="932701" y="361293"/>
                  </a:lnTo>
                  <a:lnTo>
                    <a:pt x="970500" y="336341"/>
                  </a:lnTo>
                  <a:lnTo>
                    <a:pt x="1008857" y="312181"/>
                  </a:lnTo>
                  <a:lnTo>
                    <a:pt x="1047763" y="288827"/>
                  </a:lnTo>
                  <a:lnTo>
                    <a:pt x="1087205" y="266288"/>
                  </a:lnTo>
                  <a:lnTo>
                    <a:pt x="1127171" y="244577"/>
                  </a:lnTo>
                  <a:lnTo>
                    <a:pt x="1167650" y="223706"/>
                  </a:lnTo>
                  <a:lnTo>
                    <a:pt x="1208630" y="203686"/>
                  </a:lnTo>
                  <a:lnTo>
                    <a:pt x="1250100" y="184528"/>
                  </a:lnTo>
                  <a:lnTo>
                    <a:pt x="1292047" y="166246"/>
                  </a:lnTo>
                  <a:lnTo>
                    <a:pt x="1334461" y="148849"/>
                  </a:lnTo>
                  <a:lnTo>
                    <a:pt x="1377328" y="132350"/>
                  </a:lnTo>
                  <a:lnTo>
                    <a:pt x="1420639" y="116761"/>
                  </a:lnTo>
                  <a:lnTo>
                    <a:pt x="1464380" y="102093"/>
                  </a:lnTo>
                  <a:lnTo>
                    <a:pt x="1508541" y="88358"/>
                  </a:lnTo>
                  <a:lnTo>
                    <a:pt x="1553110" y="75567"/>
                  </a:lnTo>
                  <a:lnTo>
                    <a:pt x="1598075" y="63733"/>
                  </a:lnTo>
                  <a:lnTo>
                    <a:pt x="1643424" y="52866"/>
                  </a:lnTo>
                  <a:lnTo>
                    <a:pt x="1689146" y="42979"/>
                  </a:lnTo>
                  <a:lnTo>
                    <a:pt x="1735229" y="34083"/>
                  </a:lnTo>
                  <a:lnTo>
                    <a:pt x="1781661" y="26190"/>
                  </a:lnTo>
                  <a:lnTo>
                    <a:pt x="1828431" y="19311"/>
                  </a:lnTo>
                  <a:lnTo>
                    <a:pt x="1875527" y="13459"/>
                  </a:lnTo>
                  <a:lnTo>
                    <a:pt x="1922937" y="8645"/>
                  </a:lnTo>
                  <a:lnTo>
                    <a:pt x="1970650" y="4880"/>
                  </a:lnTo>
                  <a:lnTo>
                    <a:pt x="2018655" y="2176"/>
                  </a:lnTo>
                  <a:lnTo>
                    <a:pt x="2066938" y="546"/>
                  </a:lnTo>
                  <a:lnTo>
                    <a:pt x="2115489" y="0"/>
                  </a:lnTo>
                  <a:lnTo>
                    <a:pt x="6346482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742238" y="1665503"/>
            <a:ext cx="3658870" cy="1778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75895">
              <a:lnSpc>
                <a:spcPct val="114999"/>
              </a:lnSpc>
              <a:spcBef>
                <a:spcPts val="100"/>
              </a:spcBef>
              <a:tabLst>
                <a:tab pos="1670050" algn="l"/>
                <a:tab pos="2341245" algn="l"/>
              </a:tabLst>
            </a:pPr>
            <a:r>
              <a:rPr dirty="0" sz="5000" spc="-20">
                <a:solidFill>
                  <a:srgbClr val="FFFCFB"/>
                </a:solidFill>
                <a:latin typeface="Arial"/>
                <a:cs typeface="Arial"/>
              </a:rPr>
              <a:t>Real</a:t>
            </a:r>
            <a:r>
              <a:rPr dirty="0" sz="5000">
                <a:solidFill>
                  <a:srgbClr val="FFFCFB"/>
                </a:solidFill>
                <a:latin typeface="Arial"/>
                <a:cs typeface="Arial"/>
              </a:rPr>
              <a:t>	</a:t>
            </a:r>
            <a:r>
              <a:rPr dirty="0" sz="5000" spc="-10">
                <a:solidFill>
                  <a:srgbClr val="FFFCFB"/>
                </a:solidFill>
                <a:latin typeface="Arial"/>
                <a:cs typeface="Arial"/>
              </a:rPr>
              <a:t>Estate Pricing-</a:t>
            </a:r>
            <a:r>
              <a:rPr dirty="0" sz="5000">
                <a:solidFill>
                  <a:srgbClr val="FFFCFB"/>
                </a:solidFill>
                <a:latin typeface="Arial"/>
                <a:cs typeface="Arial"/>
              </a:rPr>
              <a:t>	</a:t>
            </a:r>
            <a:r>
              <a:rPr dirty="0" sz="5000" spc="-25">
                <a:solidFill>
                  <a:srgbClr val="FFFCFB"/>
                </a:solidFill>
                <a:latin typeface="Arial"/>
                <a:cs typeface="Arial"/>
              </a:rPr>
              <a:t>EDA</a:t>
            </a:r>
            <a:endParaRPr sz="50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0"/>
            <a:ext cx="4924425" cy="5039995"/>
            <a:chOff x="0" y="0"/>
            <a:chExt cx="4924425" cy="5039995"/>
          </a:xfrm>
        </p:grpSpPr>
        <p:sp>
          <p:nvSpPr>
            <p:cNvPr id="8" name="object 8" descr=""/>
            <p:cNvSpPr/>
            <p:nvPr/>
          </p:nvSpPr>
          <p:spPr>
            <a:xfrm>
              <a:off x="4229100" y="4344352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70" y="3130"/>
                  </a:lnTo>
                  <a:lnTo>
                    <a:pt x="251743" y="12248"/>
                  </a:lnTo>
                  <a:lnTo>
                    <a:pt x="209427" y="26946"/>
                  </a:lnTo>
                  <a:lnTo>
                    <a:pt x="169831" y="46815"/>
                  </a:lnTo>
                  <a:lnTo>
                    <a:pt x="133363" y="71446"/>
                  </a:lnTo>
                  <a:lnTo>
                    <a:pt x="100433" y="100431"/>
                  </a:lnTo>
                  <a:lnTo>
                    <a:pt x="71447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7" y="552437"/>
                  </a:lnTo>
                  <a:lnTo>
                    <a:pt x="100433" y="585368"/>
                  </a:lnTo>
                  <a:lnTo>
                    <a:pt x="133363" y="614353"/>
                  </a:lnTo>
                  <a:lnTo>
                    <a:pt x="169831" y="638984"/>
                  </a:lnTo>
                  <a:lnTo>
                    <a:pt x="209427" y="658853"/>
                  </a:lnTo>
                  <a:lnTo>
                    <a:pt x="251743" y="673551"/>
                  </a:lnTo>
                  <a:lnTo>
                    <a:pt x="296370" y="682669"/>
                  </a:lnTo>
                  <a:lnTo>
                    <a:pt x="342900" y="685800"/>
                  </a:lnTo>
                  <a:lnTo>
                    <a:pt x="389429" y="682669"/>
                  </a:lnTo>
                  <a:lnTo>
                    <a:pt x="434056" y="673551"/>
                  </a:lnTo>
                  <a:lnTo>
                    <a:pt x="476372" y="658853"/>
                  </a:lnTo>
                  <a:lnTo>
                    <a:pt x="515968" y="638984"/>
                  </a:lnTo>
                  <a:lnTo>
                    <a:pt x="552436" y="614353"/>
                  </a:lnTo>
                  <a:lnTo>
                    <a:pt x="585366" y="585368"/>
                  </a:lnTo>
                  <a:lnTo>
                    <a:pt x="614352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2" y="133362"/>
                  </a:lnTo>
                  <a:lnTo>
                    <a:pt x="585366" y="100431"/>
                  </a:lnTo>
                  <a:lnTo>
                    <a:pt x="552436" y="71446"/>
                  </a:lnTo>
                  <a:lnTo>
                    <a:pt x="515968" y="46815"/>
                  </a:lnTo>
                  <a:lnTo>
                    <a:pt x="476372" y="26946"/>
                  </a:lnTo>
                  <a:lnTo>
                    <a:pt x="434056" y="12248"/>
                  </a:lnTo>
                  <a:lnTo>
                    <a:pt x="389429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3342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229100" y="4344352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70" y="3130"/>
                  </a:lnTo>
                  <a:lnTo>
                    <a:pt x="251743" y="12248"/>
                  </a:lnTo>
                  <a:lnTo>
                    <a:pt x="209427" y="26946"/>
                  </a:lnTo>
                  <a:lnTo>
                    <a:pt x="169831" y="46815"/>
                  </a:lnTo>
                  <a:lnTo>
                    <a:pt x="133363" y="71446"/>
                  </a:lnTo>
                  <a:lnTo>
                    <a:pt x="100433" y="100431"/>
                  </a:lnTo>
                  <a:lnTo>
                    <a:pt x="71447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7" y="552437"/>
                  </a:lnTo>
                  <a:lnTo>
                    <a:pt x="100433" y="585368"/>
                  </a:lnTo>
                  <a:lnTo>
                    <a:pt x="133363" y="614353"/>
                  </a:lnTo>
                  <a:lnTo>
                    <a:pt x="169831" y="638984"/>
                  </a:lnTo>
                  <a:lnTo>
                    <a:pt x="209427" y="658853"/>
                  </a:lnTo>
                  <a:lnTo>
                    <a:pt x="251743" y="673551"/>
                  </a:lnTo>
                  <a:lnTo>
                    <a:pt x="296370" y="682669"/>
                  </a:lnTo>
                  <a:lnTo>
                    <a:pt x="342900" y="685800"/>
                  </a:lnTo>
                  <a:lnTo>
                    <a:pt x="389429" y="682669"/>
                  </a:lnTo>
                  <a:lnTo>
                    <a:pt x="434056" y="673551"/>
                  </a:lnTo>
                  <a:lnTo>
                    <a:pt x="476372" y="658853"/>
                  </a:lnTo>
                  <a:lnTo>
                    <a:pt x="515968" y="638984"/>
                  </a:lnTo>
                  <a:lnTo>
                    <a:pt x="552436" y="614353"/>
                  </a:lnTo>
                  <a:lnTo>
                    <a:pt x="585366" y="585368"/>
                  </a:lnTo>
                  <a:lnTo>
                    <a:pt x="614352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2" y="133362"/>
                  </a:lnTo>
                  <a:lnTo>
                    <a:pt x="585366" y="100431"/>
                  </a:lnTo>
                  <a:lnTo>
                    <a:pt x="552436" y="71446"/>
                  </a:lnTo>
                  <a:lnTo>
                    <a:pt x="515968" y="46815"/>
                  </a:lnTo>
                  <a:lnTo>
                    <a:pt x="476372" y="26946"/>
                  </a:lnTo>
                  <a:lnTo>
                    <a:pt x="434056" y="12248"/>
                  </a:lnTo>
                  <a:lnTo>
                    <a:pt x="389429" y="3130"/>
                  </a:lnTo>
                  <a:lnTo>
                    <a:pt x="342900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358589" y="4687252"/>
              <a:ext cx="427355" cy="0"/>
            </a:xfrm>
            <a:custGeom>
              <a:avLst/>
              <a:gdLst/>
              <a:ahLst/>
              <a:cxnLst/>
              <a:rect l="l" t="t" r="r" b="b"/>
              <a:pathLst>
                <a:path w="427354" h="0">
                  <a:moveTo>
                    <a:pt x="0" y="0"/>
                  </a:moveTo>
                  <a:lnTo>
                    <a:pt x="426825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4452" y="4642015"/>
              <a:ext cx="90487" cy="9047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76507" cy="672677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886334" y="3950855"/>
            <a:ext cx="1280795" cy="516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94030">
              <a:lnSpc>
                <a:spcPct val="114999"/>
              </a:lnSpc>
              <a:spcBef>
                <a:spcPts val="100"/>
              </a:spcBef>
            </a:pPr>
            <a:r>
              <a:rPr dirty="0" sz="1400" spc="-25">
                <a:solidFill>
                  <a:srgbClr val="FFFCFB"/>
                </a:solidFill>
                <a:latin typeface="Arial"/>
                <a:cs typeface="Arial"/>
              </a:rPr>
              <a:t>By- </a:t>
            </a:r>
            <a:r>
              <a:rPr dirty="0" sz="1400">
                <a:solidFill>
                  <a:srgbClr val="FFFCFB"/>
                </a:solidFill>
                <a:latin typeface="Arial"/>
                <a:cs typeface="Arial"/>
              </a:rPr>
              <a:t>Alankar</a:t>
            </a:r>
            <a:r>
              <a:rPr dirty="0" sz="1400" spc="-10">
                <a:solidFill>
                  <a:srgbClr val="FFFCFB"/>
                </a:solidFill>
                <a:latin typeface="Arial"/>
                <a:cs typeface="Arial"/>
              </a:rPr>
              <a:t> Saxena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507" y="408876"/>
            <a:ext cx="3620427" cy="216287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47069" y="408876"/>
            <a:ext cx="3620427" cy="216287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55247" y="2921139"/>
            <a:ext cx="333438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tabLst>
                <a:tab pos="297815" algn="l"/>
              </a:tabLst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	Overall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quality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house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affects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sale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positively.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55247" y="3561219"/>
            <a:ext cx="341312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tabLst>
                <a:tab pos="297815" algn="l"/>
              </a:tabLst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	As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rating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overall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quality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house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increases,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house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increases.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925809" y="2913710"/>
            <a:ext cx="333375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tabLst>
                <a:tab pos="297815" algn="l"/>
              </a:tabLst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	Different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neighborhoods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different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range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sale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price.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925809" y="3553790"/>
            <a:ext cx="328422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tabLst>
                <a:tab pos="297815" algn="l"/>
              </a:tabLst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	Northridge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Heights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highest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sale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Meadow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Village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lowest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sale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price.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925809" y="4407230"/>
            <a:ext cx="344297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tabLst>
                <a:tab pos="297815" algn="l"/>
              </a:tabLst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	Property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sold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belong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Northridge.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676507" cy="6726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31470" y="0"/>
            <a:ext cx="8811260" cy="5143500"/>
            <a:chOff x="331470" y="0"/>
            <a:chExt cx="881126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99" y="0"/>
              <a:ext cx="4570641" cy="51435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40995" y="456246"/>
              <a:ext cx="8462010" cy="4231005"/>
            </a:xfrm>
            <a:custGeom>
              <a:avLst/>
              <a:gdLst/>
              <a:ahLst/>
              <a:cxnLst/>
              <a:rect l="l" t="t" r="r" b="b"/>
              <a:pathLst>
                <a:path w="8462010" h="4231005">
                  <a:moveTo>
                    <a:pt x="6346507" y="0"/>
                  </a:moveTo>
                  <a:lnTo>
                    <a:pt x="6395059" y="546"/>
                  </a:lnTo>
                  <a:lnTo>
                    <a:pt x="6443343" y="2176"/>
                  </a:lnTo>
                  <a:lnTo>
                    <a:pt x="6491348" y="4880"/>
                  </a:lnTo>
                  <a:lnTo>
                    <a:pt x="6539061" y="8645"/>
                  </a:lnTo>
                  <a:lnTo>
                    <a:pt x="6586472" y="13459"/>
                  </a:lnTo>
                  <a:lnTo>
                    <a:pt x="6633569" y="19312"/>
                  </a:lnTo>
                  <a:lnTo>
                    <a:pt x="6680339" y="26190"/>
                  </a:lnTo>
                  <a:lnTo>
                    <a:pt x="6726772" y="34083"/>
                  </a:lnTo>
                  <a:lnTo>
                    <a:pt x="6772855" y="42979"/>
                  </a:lnTo>
                  <a:lnTo>
                    <a:pt x="6818577" y="52866"/>
                  </a:lnTo>
                  <a:lnTo>
                    <a:pt x="6863927" y="63733"/>
                  </a:lnTo>
                  <a:lnTo>
                    <a:pt x="6908892" y="75567"/>
                  </a:lnTo>
                  <a:lnTo>
                    <a:pt x="6953461" y="88358"/>
                  </a:lnTo>
                  <a:lnTo>
                    <a:pt x="6997622" y="102093"/>
                  </a:lnTo>
                  <a:lnTo>
                    <a:pt x="7041364" y="116761"/>
                  </a:lnTo>
                  <a:lnTo>
                    <a:pt x="7084675" y="132350"/>
                  </a:lnTo>
                  <a:lnTo>
                    <a:pt x="7127543" y="148849"/>
                  </a:lnTo>
                  <a:lnTo>
                    <a:pt x="7169957" y="166246"/>
                  </a:lnTo>
                  <a:lnTo>
                    <a:pt x="7211905" y="184529"/>
                  </a:lnTo>
                  <a:lnTo>
                    <a:pt x="7253374" y="203686"/>
                  </a:lnTo>
                  <a:lnTo>
                    <a:pt x="7294355" y="223706"/>
                  </a:lnTo>
                  <a:lnTo>
                    <a:pt x="7334834" y="244578"/>
                  </a:lnTo>
                  <a:lnTo>
                    <a:pt x="7374800" y="266288"/>
                  </a:lnTo>
                  <a:lnTo>
                    <a:pt x="7414243" y="288827"/>
                  </a:lnTo>
                  <a:lnTo>
                    <a:pt x="7453149" y="312182"/>
                  </a:lnTo>
                  <a:lnTo>
                    <a:pt x="7491507" y="336341"/>
                  </a:lnTo>
                  <a:lnTo>
                    <a:pt x="7529306" y="361294"/>
                  </a:lnTo>
                  <a:lnTo>
                    <a:pt x="7566533" y="387027"/>
                  </a:lnTo>
                  <a:lnTo>
                    <a:pt x="7603178" y="413530"/>
                  </a:lnTo>
                  <a:lnTo>
                    <a:pt x="7639228" y="440790"/>
                  </a:lnTo>
                  <a:lnTo>
                    <a:pt x="7674673" y="468797"/>
                  </a:lnTo>
                  <a:lnTo>
                    <a:pt x="7709499" y="497538"/>
                  </a:lnTo>
                  <a:lnTo>
                    <a:pt x="7743696" y="527003"/>
                  </a:lnTo>
                  <a:lnTo>
                    <a:pt x="7777252" y="557178"/>
                  </a:lnTo>
                  <a:lnTo>
                    <a:pt x="7810155" y="588053"/>
                  </a:lnTo>
                  <a:lnTo>
                    <a:pt x="7842394" y="619615"/>
                  </a:lnTo>
                  <a:lnTo>
                    <a:pt x="7873956" y="651854"/>
                  </a:lnTo>
                  <a:lnTo>
                    <a:pt x="7904831" y="684757"/>
                  </a:lnTo>
                  <a:lnTo>
                    <a:pt x="7935006" y="718313"/>
                  </a:lnTo>
                  <a:lnTo>
                    <a:pt x="7964471" y="752510"/>
                  </a:lnTo>
                  <a:lnTo>
                    <a:pt x="7993212" y="787336"/>
                  </a:lnTo>
                  <a:lnTo>
                    <a:pt x="8021219" y="822781"/>
                  </a:lnTo>
                  <a:lnTo>
                    <a:pt x="8048479" y="858831"/>
                  </a:lnTo>
                  <a:lnTo>
                    <a:pt x="8074982" y="895476"/>
                  </a:lnTo>
                  <a:lnTo>
                    <a:pt x="8100715" y="932703"/>
                  </a:lnTo>
                  <a:lnTo>
                    <a:pt x="8125668" y="970502"/>
                  </a:lnTo>
                  <a:lnTo>
                    <a:pt x="8149827" y="1008860"/>
                  </a:lnTo>
                  <a:lnTo>
                    <a:pt x="8173182" y="1047766"/>
                  </a:lnTo>
                  <a:lnTo>
                    <a:pt x="8195721" y="1087209"/>
                  </a:lnTo>
                  <a:lnTo>
                    <a:pt x="8217431" y="1127175"/>
                  </a:lnTo>
                  <a:lnTo>
                    <a:pt x="8238303" y="1167654"/>
                  </a:lnTo>
                  <a:lnTo>
                    <a:pt x="8258323" y="1208635"/>
                  </a:lnTo>
                  <a:lnTo>
                    <a:pt x="8277480" y="1250104"/>
                  </a:lnTo>
                  <a:lnTo>
                    <a:pt x="8295763" y="1292052"/>
                  </a:lnTo>
                  <a:lnTo>
                    <a:pt x="8313160" y="1334466"/>
                  </a:lnTo>
                  <a:lnTo>
                    <a:pt x="8329659" y="1377334"/>
                  </a:lnTo>
                  <a:lnTo>
                    <a:pt x="8345248" y="1420645"/>
                  </a:lnTo>
                  <a:lnTo>
                    <a:pt x="8359916" y="1464387"/>
                  </a:lnTo>
                  <a:lnTo>
                    <a:pt x="8373651" y="1508548"/>
                  </a:lnTo>
                  <a:lnTo>
                    <a:pt x="8386442" y="1553117"/>
                  </a:lnTo>
                  <a:lnTo>
                    <a:pt x="8398276" y="1598082"/>
                  </a:lnTo>
                  <a:lnTo>
                    <a:pt x="8409143" y="1643432"/>
                  </a:lnTo>
                  <a:lnTo>
                    <a:pt x="8419030" y="1689154"/>
                  </a:lnTo>
                  <a:lnTo>
                    <a:pt x="8427926" y="1735237"/>
                  </a:lnTo>
                  <a:lnTo>
                    <a:pt x="8435819" y="1781670"/>
                  </a:lnTo>
                  <a:lnTo>
                    <a:pt x="8442697" y="1828440"/>
                  </a:lnTo>
                  <a:lnTo>
                    <a:pt x="8448550" y="1875537"/>
                  </a:lnTo>
                  <a:lnTo>
                    <a:pt x="8453364" y="1922948"/>
                  </a:lnTo>
                  <a:lnTo>
                    <a:pt x="8457129" y="1970661"/>
                  </a:lnTo>
                  <a:lnTo>
                    <a:pt x="8459833" y="2018666"/>
                  </a:lnTo>
                  <a:lnTo>
                    <a:pt x="8461463" y="2066950"/>
                  </a:lnTo>
                  <a:lnTo>
                    <a:pt x="8462010" y="2115502"/>
                  </a:lnTo>
                  <a:lnTo>
                    <a:pt x="8461463" y="2164054"/>
                  </a:lnTo>
                  <a:lnTo>
                    <a:pt x="8459833" y="2212338"/>
                  </a:lnTo>
                  <a:lnTo>
                    <a:pt x="8457129" y="2260343"/>
                  </a:lnTo>
                  <a:lnTo>
                    <a:pt x="8453364" y="2308056"/>
                  </a:lnTo>
                  <a:lnTo>
                    <a:pt x="8448550" y="2355467"/>
                  </a:lnTo>
                  <a:lnTo>
                    <a:pt x="8442697" y="2402564"/>
                  </a:lnTo>
                  <a:lnTo>
                    <a:pt x="8435819" y="2449334"/>
                  </a:lnTo>
                  <a:lnTo>
                    <a:pt x="8427926" y="2495767"/>
                  </a:lnTo>
                  <a:lnTo>
                    <a:pt x="8419030" y="2541850"/>
                  </a:lnTo>
                  <a:lnTo>
                    <a:pt x="8409143" y="2587572"/>
                  </a:lnTo>
                  <a:lnTo>
                    <a:pt x="8398276" y="2632922"/>
                  </a:lnTo>
                  <a:lnTo>
                    <a:pt x="8386442" y="2677887"/>
                  </a:lnTo>
                  <a:lnTo>
                    <a:pt x="8373651" y="2722456"/>
                  </a:lnTo>
                  <a:lnTo>
                    <a:pt x="8359916" y="2766617"/>
                  </a:lnTo>
                  <a:lnTo>
                    <a:pt x="8345248" y="2810359"/>
                  </a:lnTo>
                  <a:lnTo>
                    <a:pt x="8329659" y="2853670"/>
                  </a:lnTo>
                  <a:lnTo>
                    <a:pt x="8313160" y="2896538"/>
                  </a:lnTo>
                  <a:lnTo>
                    <a:pt x="8295763" y="2938952"/>
                  </a:lnTo>
                  <a:lnTo>
                    <a:pt x="8277480" y="2980900"/>
                  </a:lnTo>
                  <a:lnTo>
                    <a:pt x="8258323" y="3022369"/>
                  </a:lnTo>
                  <a:lnTo>
                    <a:pt x="8238303" y="3063350"/>
                  </a:lnTo>
                  <a:lnTo>
                    <a:pt x="8217431" y="3103829"/>
                  </a:lnTo>
                  <a:lnTo>
                    <a:pt x="8195721" y="3143795"/>
                  </a:lnTo>
                  <a:lnTo>
                    <a:pt x="8173182" y="3183238"/>
                  </a:lnTo>
                  <a:lnTo>
                    <a:pt x="8149827" y="3222144"/>
                  </a:lnTo>
                  <a:lnTo>
                    <a:pt x="8125668" y="3260502"/>
                  </a:lnTo>
                  <a:lnTo>
                    <a:pt x="8100715" y="3298301"/>
                  </a:lnTo>
                  <a:lnTo>
                    <a:pt x="8074982" y="3335528"/>
                  </a:lnTo>
                  <a:lnTo>
                    <a:pt x="8048479" y="3372173"/>
                  </a:lnTo>
                  <a:lnTo>
                    <a:pt x="8021219" y="3408223"/>
                  </a:lnTo>
                  <a:lnTo>
                    <a:pt x="7993212" y="3443668"/>
                  </a:lnTo>
                  <a:lnTo>
                    <a:pt x="7964471" y="3478494"/>
                  </a:lnTo>
                  <a:lnTo>
                    <a:pt x="7935006" y="3512691"/>
                  </a:lnTo>
                  <a:lnTo>
                    <a:pt x="7904831" y="3546247"/>
                  </a:lnTo>
                  <a:lnTo>
                    <a:pt x="7873956" y="3579150"/>
                  </a:lnTo>
                  <a:lnTo>
                    <a:pt x="7842394" y="3611389"/>
                  </a:lnTo>
                  <a:lnTo>
                    <a:pt x="7810155" y="3642951"/>
                  </a:lnTo>
                  <a:lnTo>
                    <a:pt x="7777252" y="3673826"/>
                  </a:lnTo>
                  <a:lnTo>
                    <a:pt x="7743696" y="3704001"/>
                  </a:lnTo>
                  <a:lnTo>
                    <a:pt x="7709499" y="3733466"/>
                  </a:lnTo>
                  <a:lnTo>
                    <a:pt x="7674673" y="3762207"/>
                  </a:lnTo>
                  <a:lnTo>
                    <a:pt x="7639228" y="3790214"/>
                  </a:lnTo>
                  <a:lnTo>
                    <a:pt x="7603178" y="3817474"/>
                  </a:lnTo>
                  <a:lnTo>
                    <a:pt x="7566533" y="3843977"/>
                  </a:lnTo>
                  <a:lnTo>
                    <a:pt x="7529306" y="3869710"/>
                  </a:lnTo>
                  <a:lnTo>
                    <a:pt x="7491507" y="3894663"/>
                  </a:lnTo>
                  <a:lnTo>
                    <a:pt x="7453149" y="3918822"/>
                  </a:lnTo>
                  <a:lnTo>
                    <a:pt x="7414243" y="3942177"/>
                  </a:lnTo>
                  <a:lnTo>
                    <a:pt x="7374800" y="3964716"/>
                  </a:lnTo>
                  <a:lnTo>
                    <a:pt x="7334834" y="3986426"/>
                  </a:lnTo>
                  <a:lnTo>
                    <a:pt x="7294355" y="4007298"/>
                  </a:lnTo>
                  <a:lnTo>
                    <a:pt x="7253374" y="4027318"/>
                  </a:lnTo>
                  <a:lnTo>
                    <a:pt x="7211905" y="4046475"/>
                  </a:lnTo>
                  <a:lnTo>
                    <a:pt x="7169957" y="4064758"/>
                  </a:lnTo>
                  <a:lnTo>
                    <a:pt x="7127543" y="4082155"/>
                  </a:lnTo>
                  <a:lnTo>
                    <a:pt x="7084675" y="4098654"/>
                  </a:lnTo>
                  <a:lnTo>
                    <a:pt x="7041364" y="4114243"/>
                  </a:lnTo>
                  <a:lnTo>
                    <a:pt x="6997622" y="4128911"/>
                  </a:lnTo>
                  <a:lnTo>
                    <a:pt x="6953461" y="4142646"/>
                  </a:lnTo>
                  <a:lnTo>
                    <a:pt x="6908892" y="4155437"/>
                  </a:lnTo>
                  <a:lnTo>
                    <a:pt x="6863927" y="4167271"/>
                  </a:lnTo>
                  <a:lnTo>
                    <a:pt x="6818577" y="4178138"/>
                  </a:lnTo>
                  <a:lnTo>
                    <a:pt x="6772855" y="4188025"/>
                  </a:lnTo>
                  <a:lnTo>
                    <a:pt x="6726772" y="4196921"/>
                  </a:lnTo>
                  <a:lnTo>
                    <a:pt x="6680339" y="4204814"/>
                  </a:lnTo>
                  <a:lnTo>
                    <a:pt x="6633569" y="4211692"/>
                  </a:lnTo>
                  <a:lnTo>
                    <a:pt x="6586472" y="4217545"/>
                  </a:lnTo>
                  <a:lnTo>
                    <a:pt x="6539061" y="4222359"/>
                  </a:lnTo>
                  <a:lnTo>
                    <a:pt x="6491348" y="4226124"/>
                  </a:lnTo>
                  <a:lnTo>
                    <a:pt x="6443343" y="4228828"/>
                  </a:lnTo>
                  <a:lnTo>
                    <a:pt x="6395059" y="4230458"/>
                  </a:lnTo>
                  <a:lnTo>
                    <a:pt x="6346507" y="4231005"/>
                  </a:lnTo>
                  <a:lnTo>
                    <a:pt x="2115502" y="4231005"/>
                  </a:lnTo>
                  <a:lnTo>
                    <a:pt x="2066950" y="4230458"/>
                  </a:lnTo>
                  <a:lnTo>
                    <a:pt x="2018667" y="4228828"/>
                  </a:lnTo>
                  <a:lnTo>
                    <a:pt x="1970662" y="4226124"/>
                  </a:lnTo>
                  <a:lnTo>
                    <a:pt x="1922949" y="4222359"/>
                  </a:lnTo>
                  <a:lnTo>
                    <a:pt x="1875538" y="4217545"/>
                  </a:lnTo>
                  <a:lnTo>
                    <a:pt x="1828441" y="4211692"/>
                  </a:lnTo>
                  <a:lnTo>
                    <a:pt x="1781671" y="4204814"/>
                  </a:lnTo>
                  <a:lnTo>
                    <a:pt x="1735239" y="4196921"/>
                  </a:lnTo>
                  <a:lnTo>
                    <a:pt x="1689155" y="4188025"/>
                  </a:lnTo>
                  <a:lnTo>
                    <a:pt x="1643433" y="4178138"/>
                  </a:lnTo>
                  <a:lnTo>
                    <a:pt x="1598084" y="4167271"/>
                  </a:lnTo>
                  <a:lnTo>
                    <a:pt x="1553119" y="4155437"/>
                  </a:lnTo>
                  <a:lnTo>
                    <a:pt x="1508550" y="4142646"/>
                  </a:lnTo>
                  <a:lnTo>
                    <a:pt x="1464388" y="4128911"/>
                  </a:lnTo>
                  <a:lnTo>
                    <a:pt x="1420647" y="4114243"/>
                  </a:lnTo>
                  <a:lnTo>
                    <a:pt x="1377336" y="4098654"/>
                  </a:lnTo>
                  <a:lnTo>
                    <a:pt x="1334468" y="4082155"/>
                  </a:lnTo>
                  <a:lnTo>
                    <a:pt x="1292054" y="4064758"/>
                  </a:lnTo>
                  <a:lnTo>
                    <a:pt x="1250107" y="4046475"/>
                  </a:lnTo>
                  <a:lnTo>
                    <a:pt x="1208637" y="4027318"/>
                  </a:lnTo>
                  <a:lnTo>
                    <a:pt x="1167657" y="4007298"/>
                  </a:lnTo>
                  <a:lnTo>
                    <a:pt x="1127177" y="3986426"/>
                  </a:lnTo>
                  <a:lnTo>
                    <a:pt x="1087211" y="3964716"/>
                  </a:lnTo>
                  <a:lnTo>
                    <a:pt x="1047769" y="3942177"/>
                  </a:lnTo>
                  <a:lnTo>
                    <a:pt x="1008863" y="3918822"/>
                  </a:lnTo>
                  <a:lnTo>
                    <a:pt x="970505" y="3894663"/>
                  </a:lnTo>
                  <a:lnTo>
                    <a:pt x="932706" y="3869710"/>
                  </a:lnTo>
                  <a:lnTo>
                    <a:pt x="895478" y="3843977"/>
                  </a:lnTo>
                  <a:lnTo>
                    <a:pt x="858833" y="3817474"/>
                  </a:lnTo>
                  <a:lnTo>
                    <a:pt x="822783" y="3790214"/>
                  </a:lnTo>
                  <a:lnTo>
                    <a:pt x="787338" y="3762207"/>
                  </a:lnTo>
                  <a:lnTo>
                    <a:pt x="752512" y="3733466"/>
                  </a:lnTo>
                  <a:lnTo>
                    <a:pt x="718315" y="3704001"/>
                  </a:lnTo>
                  <a:lnTo>
                    <a:pt x="684759" y="3673826"/>
                  </a:lnTo>
                  <a:lnTo>
                    <a:pt x="651856" y="3642951"/>
                  </a:lnTo>
                  <a:lnTo>
                    <a:pt x="619617" y="3611389"/>
                  </a:lnTo>
                  <a:lnTo>
                    <a:pt x="588054" y="3579150"/>
                  </a:lnTo>
                  <a:lnTo>
                    <a:pt x="557180" y="3546247"/>
                  </a:lnTo>
                  <a:lnTo>
                    <a:pt x="527004" y="3512691"/>
                  </a:lnTo>
                  <a:lnTo>
                    <a:pt x="497540" y="3478494"/>
                  </a:lnTo>
                  <a:lnTo>
                    <a:pt x="468799" y="3443668"/>
                  </a:lnTo>
                  <a:lnTo>
                    <a:pt x="440792" y="3408223"/>
                  </a:lnTo>
                  <a:lnTo>
                    <a:pt x="413531" y="3372173"/>
                  </a:lnTo>
                  <a:lnTo>
                    <a:pt x="387028" y="3335528"/>
                  </a:lnTo>
                  <a:lnTo>
                    <a:pt x="361295" y="3298301"/>
                  </a:lnTo>
                  <a:lnTo>
                    <a:pt x="336343" y="3260502"/>
                  </a:lnTo>
                  <a:lnTo>
                    <a:pt x="312183" y="3222144"/>
                  </a:lnTo>
                  <a:lnTo>
                    <a:pt x="288828" y="3183238"/>
                  </a:lnTo>
                  <a:lnTo>
                    <a:pt x="266289" y="3143795"/>
                  </a:lnTo>
                  <a:lnTo>
                    <a:pt x="244579" y="3103829"/>
                  </a:lnTo>
                  <a:lnTo>
                    <a:pt x="223707" y="3063350"/>
                  </a:lnTo>
                  <a:lnTo>
                    <a:pt x="203687" y="3022369"/>
                  </a:lnTo>
                  <a:lnTo>
                    <a:pt x="184529" y="2980900"/>
                  </a:lnTo>
                  <a:lnTo>
                    <a:pt x="166247" y="2938952"/>
                  </a:lnTo>
                  <a:lnTo>
                    <a:pt x="148850" y="2896538"/>
                  </a:lnTo>
                  <a:lnTo>
                    <a:pt x="132351" y="2853670"/>
                  </a:lnTo>
                  <a:lnTo>
                    <a:pt x="116762" y="2810359"/>
                  </a:lnTo>
                  <a:lnTo>
                    <a:pt x="102094" y="2766617"/>
                  </a:lnTo>
                  <a:lnTo>
                    <a:pt x="88358" y="2722456"/>
                  </a:lnTo>
                  <a:lnTo>
                    <a:pt x="75567" y="2677887"/>
                  </a:lnTo>
                  <a:lnTo>
                    <a:pt x="63733" y="2632922"/>
                  </a:lnTo>
                  <a:lnTo>
                    <a:pt x="52866" y="2587572"/>
                  </a:lnTo>
                  <a:lnTo>
                    <a:pt x="42979" y="2541850"/>
                  </a:lnTo>
                  <a:lnTo>
                    <a:pt x="34083" y="2495767"/>
                  </a:lnTo>
                  <a:lnTo>
                    <a:pt x="26190" y="2449334"/>
                  </a:lnTo>
                  <a:lnTo>
                    <a:pt x="19312" y="2402564"/>
                  </a:lnTo>
                  <a:lnTo>
                    <a:pt x="13459" y="2355467"/>
                  </a:lnTo>
                  <a:lnTo>
                    <a:pt x="8645" y="2308056"/>
                  </a:lnTo>
                  <a:lnTo>
                    <a:pt x="4880" y="2260343"/>
                  </a:lnTo>
                  <a:lnTo>
                    <a:pt x="2176" y="2212338"/>
                  </a:lnTo>
                  <a:lnTo>
                    <a:pt x="546" y="2164054"/>
                  </a:lnTo>
                  <a:lnTo>
                    <a:pt x="0" y="2115502"/>
                  </a:lnTo>
                  <a:lnTo>
                    <a:pt x="546" y="2066950"/>
                  </a:lnTo>
                  <a:lnTo>
                    <a:pt x="2176" y="2018666"/>
                  </a:lnTo>
                  <a:lnTo>
                    <a:pt x="4880" y="1970661"/>
                  </a:lnTo>
                  <a:lnTo>
                    <a:pt x="8645" y="1922948"/>
                  </a:lnTo>
                  <a:lnTo>
                    <a:pt x="13459" y="1875537"/>
                  </a:lnTo>
                  <a:lnTo>
                    <a:pt x="19312" y="1828440"/>
                  </a:lnTo>
                  <a:lnTo>
                    <a:pt x="26190" y="1781670"/>
                  </a:lnTo>
                  <a:lnTo>
                    <a:pt x="34083" y="1735237"/>
                  </a:lnTo>
                  <a:lnTo>
                    <a:pt x="42979" y="1689154"/>
                  </a:lnTo>
                  <a:lnTo>
                    <a:pt x="52866" y="1643432"/>
                  </a:lnTo>
                  <a:lnTo>
                    <a:pt x="63733" y="1598082"/>
                  </a:lnTo>
                  <a:lnTo>
                    <a:pt x="75567" y="1553117"/>
                  </a:lnTo>
                  <a:lnTo>
                    <a:pt x="88358" y="1508548"/>
                  </a:lnTo>
                  <a:lnTo>
                    <a:pt x="102094" y="1464387"/>
                  </a:lnTo>
                  <a:lnTo>
                    <a:pt x="116762" y="1420645"/>
                  </a:lnTo>
                  <a:lnTo>
                    <a:pt x="132351" y="1377334"/>
                  </a:lnTo>
                  <a:lnTo>
                    <a:pt x="148850" y="1334466"/>
                  </a:lnTo>
                  <a:lnTo>
                    <a:pt x="166247" y="1292052"/>
                  </a:lnTo>
                  <a:lnTo>
                    <a:pt x="184529" y="1250104"/>
                  </a:lnTo>
                  <a:lnTo>
                    <a:pt x="203687" y="1208635"/>
                  </a:lnTo>
                  <a:lnTo>
                    <a:pt x="223707" y="1167654"/>
                  </a:lnTo>
                  <a:lnTo>
                    <a:pt x="244579" y="1127175"/>
                  </a:lnTo>
                  <a:lnTo>
                    <a:pt x="266289" y="1087209"/>
                  </a:lnTo>
                  <a:lnTo>
                    <a:pt x="288828" y="1047766"/>
                  </a:lnTo>
                  <a:lnTo>
                    <a:pt x="312183" y="1008860"/>
                  </a:lnTo>
                  <a:lnTo>
                    <a:pt x="336343" y="970502"/>
                  </a:lnTo>
                  <a:lnTo>
                    <a:pt x="361295" y="932703"/>
                  </a:lnTo>
                  <a:lnTo>
                    <a:pt x="387028" y="895476"/>
                  </a:lnTo>
                  <a:lnTo>
                    <a:pt x="413531" y="858831"/>
                  </a:lnTo>
                  <a:lnTo>
                    <a:pt x="440792" y="822781"/>
                  </a:lnTo>
                  <a:lnTo>
                    <a:pt x="468799" y="787336"/>
                  </a:lnTo>
                  <a:lnTo>
                    <a:pt x="497540" y="752510"/>
                  </a:lnTo>
                  <a:lnTo>
                    <a:pt x="527004" y="718313"/>
                  </a:lnTo>
                  <a:lnTo>
                    <a:pt x="557180" y="684757"/>
                  </a:lnTo>
                  <a:lnTo>
                    <a:pt x="588054" y="651854"/>
                  </a:lnTo>
                  <a:lnTo>
                    <a:pt x="619617" y="619615"/>
                  </a:lnTo>
                  <a:lnTo>
                    <a:pt x="651856" y="588053"/>
                  </a:lnTo>
                  <a:lnTo>
                    <a:pt x="684759" y="557178"/>
                  </a:lnTo>
                  <a:lnTo>
                    <a:pt x="718315" y="527003"/>
                  </a:lnTo>
                  <a:lnTo>
                    <a:pt x="752512" y="497538"/>
                  </a:lnTo>
                  <a:lnTo>
                    <a:pt x="787338" y="468797"/>
                  </a:lnTo>
                  <a:lnTo>
                    <a:pt x="822783" y="440790"/>
                  </a:lnTo>
                  <a:lnTo>
                    <a:pt x="858833" y="413530"/>
                  </a:lnTo>
                  <a:lnTo>
                    <a:pt x="895478" y="387027"/>
                  </a:lnTo>
                  <a:lnTo>
                    <a:pt x="932706" y="361294"/>
                  </a:lnTo>
                  <a:lnTo>
                    <a:pt x="970505" y="336341"/>
                  </a:lnTo>
                  <a:lnTo>
                    <a:pt x="1008863" y="312182"/>
                  </a:lnTo>
                  <a:lnTo>
                    <a:pt x="1047769" y="288827"/>
                  </a:lnTo>
                  <a:lnTo>
                    <a:pt x="1087211" y="266288"/>
                  </a:lnTo>
                  <a:lnTo>
                    <a:pt x="1127177" y="244578"/>
                  </a:lnTo>
                  <a:lnTo>
                    <a:pt x="1167657" y="223706"/>
                  </a:lnTo>
                  <a:lnTo>
                    <a:pt x="1208637" y="203686"/>
                  </a:lnTo>
                  <a:lnTo>
                    <a:pt x="1250107" y="184529"/>
                  </a:lnTo>
                  <a:lnTo>
                    <a:pt x="1292054" y="166246"/>
                  </a:lnTo>
                  <a:lnTo>
                    <a:pt x="1334468" y="148849"/>
                  </a:lnTo>
                  <a:lnTo>
                    <a:pt x="1377336" y="132350"/>
                  </a:lnTo>
                  <a:lnTo>
                    <a:pt x="1420647" y="116761"/>
                  </a:lnTo>
                  <a:lnTo>
                    <a:pt x="1464388" y="102093"/>
                  </a:lnTo>
                  <a:lnTo>
                    <a:pt x="1508550" y="88358"/>
                  </a:lnTo>
                  <a:lnTo>
                    <a:pt x="1553119" y="75567"/>
                  </a:lnTo>
                  <a:lnTo>
                    <a:pt x="1598084" y="63733"/>
                  </a:lnTo>
                  <a:lnTo>
                    <a:pt x="1643433" y="52866"/>
                  </a:lnTo>
                  <a:lnTo>
                    <a:pt x="1689155" y="42979"/>
                  </a:lnTo>
                  <a:lnTo>
                    <a:pt x="1735239" y="34083"/>
                  </a:lnTo>
                  <a:lnTo>
                    <a:pt x="1781671" y="26190"/>
                  </a:lnTo>
                  <a:lnTo>
                    <a:pt x="1828441" y="19312"/>
                  </a:lnTo>
                  <a:lnTo>
                    <a:pt x="1875538" y="13459"/>
                  </a:lnTo>
                  <a:lnTo>
                    <a:pt x="1922949" y="8645"/>
                  </a:lnTo>
                  <a:lnTo>
                    <a:pt x="1970662" y="4880"/>
                  </a:lnTo>
                  <a:lnTo>
                    <a:pt x="2018667" y="2176"/>
                  </a:lnTo>
                  <a:lnTo>
                    <a:pt x="2066950" y="546"/>
                  </a:lnTo>
                  <a:lnTo>
                    <a:pt x="2115502" y="0"/>
                  </a:lnTo>
                  <a:lnTo>
                    <a:pt x="6346507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03816" y="511577"/>
            <a:ext cx="2736215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480059">
              <a:lnSpc>
                <a:spcPct val="114999"/>
              </a:lnSpc>
              <a:spcBef>
                <a:spcPts val="100"/>
              </a:spcBef>
            </a:pPr>
            <a:r>
              <a:rPr dirty="0" spc="-10"/>
              <a:t>Feature Engineering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11046" y="1916319"/>
            <a:ext cx="4098290" cy="252285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 Features-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house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per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square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Arial"/>
                <a:cs typeface="Arial"/>
              </a:rPr>
              <a:t>foot.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house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years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since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remodeled.</a:t>
            </a:r>
            <a:endParaRPr sz="1300">
              <a:latin typeface="Arial"/>
              <a:cs typeface="Arial"/>
            </a:endParaRPr>
          </a:p>
          <a:p>
            <a:pPr marL="104139" marR="60325" indent="-92075">
              <a:lnSpc>
                <a:spcPct val="140000"/>
              </a:lnSpc>
            </a:pP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porch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area,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basement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living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3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house.</a:t>
            </a:r>
            <a:endParaRPr sz="1300">
              <a:latin typeface="Arial"/>
              <a:cs typeface="Arial"/>
            </a:endParaRPr>
          </a:p>
          <a:p>
            <a:pPr marL="195580">
              <a:lnSpc>
                <a:spcPct val="100000"/>
              </a:lnSpc>
              <a:spcBef>
                <a:spcPts val="625"/>
              </a:spcBef>
            </a:pP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bathrooms.</a:t>
            </a:r>
            <a:endParaRPr sz="1300">
              <a:latin typeface="Arial"/>
              <a:cs typeface="Arial"/>
            </a:endParaRPr>
          </a:p>
          <a:p>
            <a:pPr marL="379095">
              <a:lnSpc>
                <a:spcPct val="100000"/>
              </a:lnSpc>
              <a:spcBef>
                <a:spcPts val="625"/>
              </a:spcBef>
            </a:pP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3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house</a:t>
            </a:r>
            <a:r>
              <a:rPr dirty="0" sz="13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remodeled</a:t>
            </a:r>
            <a:r>
              <a:rPr dirty="0" sz="13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300" spc="-20">
                <a:solidFill>
                  <a:srgbClr val="FFFFFF"/>
                </a:solidFill>
                <a:latin typeface="Arial"/>
                <a:cs typeface="Arial"/>
              </a:rPr>
              <a:t> not.</a:t>
            </a:r>
            <a:endParaRPr sz="1300">
              <a:latin typeface="Arial"/>
              <a:cs typeface="Arial"/>
            </a:endParaRPr>
          </a:p>
          <a:p>
            <a:pPr marL="1067435" marR="5080" indent="-413384">
              <a:lnSpc>
                <a:spcPct val="140000"/>
              </a:lnSpc>
            </a:pP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dirty="0" sz="13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house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garage,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basement,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fireplace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porch.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76507" cy="6726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8742680" cy="2571750"/>
            <a:chOff x="0" y="0"/>
            <a:chExt cx="8742680" cy="25717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507" y="260192"/>
              <a:ext cx="8066058" cy="231155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76507" cy="672677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212552" y="3084690"/>
            <a:ext cx="8669020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har char="-"/>
              <a:tabLst>
                <a:tab pos="298450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Sale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increases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strongly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increase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living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area.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living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includes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basement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area,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floor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floor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area.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FFFFFF"/>
              </a:buClr>
              <a:buFont typeface="Arial"/>
              <a:buChar char="-"/>
            </a:pPr>
            <a:endParaRPr sz="1400">
              <a:latin typeface="Arial"/>
              <a:cs typeface="Arial"/>
            </a:endParaRPr>
          </a:p>
          <a:p>
            <a:pPr marL="298450" marR="250190" indent="-285750">
              <a:lnSpc>
                <a:spcPct val="100000"/>
              </a:lnSpc>
              <a:buChar char="-"/>
              <a:tabLst>
                <a:tab pos="298450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Houses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garage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basement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lot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sale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houses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garage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basement.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756" y="986020"/>
              <a:ext cx="8806217" cy="3750469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352897" y="2322233"/>
            <a:ext cx="6628765" cy="2001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40000"/>
              </a:lnSpc>
              <a:spcBef>
                <a:spcPts val="100"/>
              </a:spcBef>
              <a:tabLst>
                <a:tab pos="1703705" algn="l"/>
                <a:tab pos="3425825" algn="l"/>
                <a:tab pos="4414520" algn="l"/>
              </a:tabLst>
            </a:pPr>
            <a:r>
              <a:rPr dirty="0" sz="4000" spc="-10">
                <a:solidFill>
                  <a:srgbClr val="FFFCFB"/>
                </a:solidFill>
                <a:latin typeface="Arial"/>
                <a:cs typeface="Arial"/>
              </a:rPr>
              <a:t>Market</a:t>
            </a:r>
            <a:r>
              <a:rPr dirty="0" sz="4000">
                <a:solidFill>
                  <a:srgbClr val="FFFCFB"/>
                </a:solidFill>
                <a:latin typeface="Arial"/>
                <a:cs typeface="Arial"/>
              </a:rPr>
              <a:t>	</a:t>
            </a:r>
            <a:r>
              <a:rPr dirty="0" sz="4000" spc="-10">
                <a:solidFill>
                  <a:srgbClr val="FFFCFB"/>
                </a:solidFill>
                <a:latin typeface="Arial"/>
                <a:cs typeface="Arial"/>
              </a:rPr>
              <a:t>Trends</a:t>
            </a:r>
            <a:r>
              <a:rPr dirty="0" sz="4000">
                <a:solidFill>
                  <a:srgbClr val="FFFCFB"/>
                </a:solidFill>
                <a:latin typeface="Arial"/>
                <a:cs typeface="Arial"/>
              </a:rPr>
              <a:t>	</a:t>
            </a:r>
            <a:r>
              <a:rPr dirty="0" sz="4000" spc="-25">
                <a:solidFill>
                  <a:srgbClr val="FFFCFB"/>
                </a:solidFill>
                <a:latin typeface="Arial"/>
                <a:cs typeface="Arial"/>
              </a:rPr>
              <a:t>and</a:t>
            </a:r>
            <a:r>
              <a:rPr dirty="0" sz="4000">
                <a:solidFill>
                  <a:srgbClr val="FFFCFB"/>
                </a:solidFill>
                <a:latin typeface="Arial"/>
                <a:cs typeface="Arial"/>
              </a:rPr>
              <a:t>	</a:t>
            </a:r>
            <a:r>
              <a:rPr dirty="0" sz="4000" spc="-10">
                <a:solidFill>
                  <a:srgbClr val="FFFCFB"/>
                </a:solidFill>
                <a:latin typeface="Arial"/>
                <a:cs typeface="Arial"/>
              </a:rPr>
              <a:t>Customer Preferences</a:t>
            </a:r>
            <a:endParaRPr sz="400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  <a:spcBef>
                <a:spcPts val="1035"/>
              </a:spcBef>
            </a:pP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Historical</a:t>
            </a:r>
            <a:r>
              <a:rPr dirty="0" sz="9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pricing</a:t>
            </a:r>
            <a:r>
              <a:rPr dirty="0" sz="9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trends</a:t>
            </a:r>
            <a:r>
              <a:rPr dirty="0" sz="9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dirty="0" sz="9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preferences</a:t>
            </a:r>
            <a:r>
              <a:rPr dirty="0" sz="9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 amenities.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03.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676507" cy="6726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5" y="0"/>
            <a:ext cx="9163050" cy="5143500"/>
            <a:chOff x="-9525" y="0"/>
            <a:chExt cx="916305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40995" y="456247"/>
              <a:ext cx="8462010" cy="4231005"/>
            </a:xfrm>
            <a:custGeom>
              <a:avLst/>
              <a:gdLst/>
              <a:ahLst/>
              <a:cxnLst/>
              <a:rect l="l" t="t" r="r" b="b"/>
              <a:pathLst>
                <a:path w="8462010" h="4231005">
                  <a:moveTo>
                    <a:pt x="6346507" y="0"/>
                  </a:moveTo>
                  <a:lnTo>
                    <a:pt x="2115502" y="0"/>
                  </a:lnTo>
                  <a:lnTo>
                    <a:pt x="2066950" y="546"/>
                  </a:lnTo>
                  <a:lnTo>
                    <a:pt x="2018667" y="2176"/>
                  </a:lnTo>
                  <a:lnTo>
                    <a:pt x="1970662" y="4880"/>
                  </a:lnTo>
                  <a:lnTo>
                    <a:pt x="1922949" y="8645"/>
                  </a:lnTo>
                  <a:lnTo>
                    <a:pt x="1875538" y="13459"/>
                  </a:lnTo>
                  <a:lnTo>
                    <a:pt x="1828441" y="19312"/>
                  </a:lnTo>
                  <a:lnTo>
                    <a:pt x="1781671" y="26190"/>
                  </a:lnTo>
                  <a:lnTo>
                    <a:pt x="1735239" y="34083"/>
                  </a:lnTo>
                  <a:lnTo>
                    <a:pt x="1689155" y="42979"/>
                  </a:lnTo>
                  <a:lnTo>
                    <a:pt x="1643433" y="52866"/>
                  </a:lnTo>
                  <a:lnTo>
                    <a:pt x="1598084" y="63733"/>
                  </a:lnTo>
                  <a:lnTo>
                    <a:pt x="1553119" y="75567"/>
                  </a:lnTo>
                  <a:lnTo>
                    <a:pt x="1508550" y="88358"/>
                  </a:lnTo>
                  <a:lnTo>
                    <a:pt x="1464388" y="102093"/>
                  </a:lnTo>
                  <a:lnTo>
                    <a:pt x="1420647" y="116761"/>
                  </a:lnTo>
                  <a:lnTo>
                    <a:pt x="1377336" y="132350"/>
                  </a:lnTo>
                  <a:lnTo>
                    <a:pt x="1334468" y="148849"/>
                  </a:lnTo>
                  <a:lnTo>
                    <a:pt x="1292054" y="166246"/>
                  </a:lnTo>
                  <a:lnTo>
                    <a:pt x="1250107" y="184529"/>
                  </a:lnTo>
                  <a:lnTo>
                    <a:pt x="1208637" y="203686"/>
                  </a:lnTo>
                  <a:lnTo>
                    <a:pt x="1167657" y="223706"/>
                  </a:lnTo>
                  <a:lnTo>
                    <a:pt x="1127177" y="244578"/>
                  </a:lnTo>
                  <a:lnTo>
                    <a:pt x="1087211" y="266288"/>
                  </a:lnTo>
                  <a:lnTo>
                    <a:pt x="1047769" y="288827"/>
                  </a:lnTo>
                  <a:lnTo>
                    <a:pt x="1008863" y="312182"/>
                  </a:lnTo>
                  <a:lnTo>
                    <a:pt x="970505" y="336341"/>
                  </a:lnTo>
                  <a:lnTo>
                    <a:pt x="932706" y="361294"/>
                  </a:lnTo>
                  <a:lnTo>
                    <a:pt x="895478" y="387027"/>
                  </a:lnTo>
                  <a:lnTo>
                    <a:pt x="858833" y="413530"/>
                  </a:lnTo>
                  <a:lnTo>
                    <a:pt x="822783" y="440790"/>
                  </a:lnTo>
                  <a:lnTo>
                    <a:pt x="787338" y="468797"/>
                  </a:lnTo>
                  <a:lnTo>
                    <a:pt x="752512" y="497538"/>
                  </a:lnTo>
                  <a:lnTo>
                    <a:pt x="718315" y="527003"/>
                  </a:lnTo>
                  <a:lnTo>
                    <a:pt x="684759" y="557178"/>
                  </a:lnTo>
                  <a:lnTo>
                    <a:pt x="651856" y="588053"/>
                  </a:lnTo>
                  <a:lnTo>
                    <a:pt x="619617" y="619615"/>
                  </a:lnTo>
                  <a:lnTo>
                    <a:pt x="588054" y="651854"/>
                  </a:lnTo>
                  <a:lnTo>
                    <a:pt x="557180" y="684757"/>
                  </a:lnTo>
                  <a:lnTo>
                    <a:pt x="527004" y="718313"/>
                  </a:lnTo>
                  <a:lnTo>
                    <a:pt x="497540" y="752510"/>
                  </a:lnTo>
                  <a:lnTo>
                    <a:pt x="468799" y="787336"/>
                  </a:lnTo>
                  <a:lnTo>
                    <a:pt x="440792" y="822781"/>
                  </a:lnTo>
                  <a:lnTo>
                    <a:pt x="413531" y="858831"/>
                  </a:lnTo>
                  <a:lnTo>
                    <a:pt x="387028" y="895476"/>
                  </a:lnTo>
                  <a:lnTo>
                    <a:pt x="361295" y="932703"/>
                  </a:lnTo>
                  <a:lnTo>
                    <a:pt x="336343" y="970502"/>
                  </a:lnTo>
                  <a:lnTo>
                    <a:pt x="312183" y="1008860"/>
                  </a:lnTo>
                  <a:lnTo>
                    <a:pt x="288828" y="1047766"/>
                  </a:lnTo>
                  <a:lnTo>
                    <a:pt x="266289" y="1087209"/>
                  </a:lnTo>
                  <a:lnTo>
                    <a:pt x="244579" y="1127175"/>
                  </a:lnTo>
                  <a:lnTo>
                    <a:pt x="223707" y="1167654"/>
                  </a:lnTo>
                  <a:lnTo>
                    <a:pt x="203687" y="1208635"/>
                  </a:lnTo>
                  <a:lnTo>
                    <a:pt x="184529" y="1250104"/>
                  </a:lnTo>
                  <a:lnTo>
                    <a:pt x="166247" y="1292052"/>
                  </a:lnTo>
                  <a:lnTo>
                    <a:pt x="148850" y="1334466"/>
                  </a:lnTo>
                  <a:lnTo>
                    <a:pt x="132351" y="1377334"/>
                  </a:lnTo>
                  <a:lnTo>
                    <a:pt x="116762" y="1420645"/>
                  </a:lnTo>
                  <a:lnTo>
                    <a:pt x="102094" y="1464387"/>
                  </a:lnTo>
                  <a:lnTo>
                    <a:pt x="88358" y="1508548"/>
                  </a:lnTo>
                  <a:lnTo>
                    <a:pt x="75567" y="1553117"/>
                  </a:lnTo>
                  <a:lnTo>
                    <a:pt x="63733" y="1598082"/>
                  </a:lnTo>
                  <a:lnTo>
                    <a:pt x="52866" y="1643432"/>
                  </a:lnTo>
                  <a:lnTo>
                    <a:pt x="42979" y="1689154"/>
                  </a:lnTo>
                  <a:lnTo>
                    <a:pt x="34083" y="1735237"/>
                  </a:lnTo>
                  <a:lnTo>
                    <a:pt x="26190" y="1781670"/>
                  </a:lnTo>
                  <a:lnTo>
                    <a:pt x="19312" y="1828440"/>
                  </a:lnTo>
                  <a:lnTo>
                    <a:pt x="13459" y="1875537"/>
                  </a:lnTo>
                  <a:lnTo>
                    <a:pt x="8645" y="1922948"/>
                  </a:lnTo>
                  <a:lnTo>
                    <a:pt x="4880" y="1970661"/>
                  </a:lnTo>
                  <a:lnTo>
                    <a:pt x="2176" y="2018666"/>
                  </a:lnTo>
                  <a:lnTo>
                    <a:pt x="546" y="2066950"/>
                  </a:lnTo>
                  <a:lnTo>
                    <a:pt x="0" y="2115502"/>
                  </a:lnTo>
                  <a:lnTo>
                    <a:pt x="546" y="2164054"/>
                  </a:lnTo>
                  <a:lnTo>
                    <a:pt x="2176" y="2212338"/>
                  </a:lnTo>
                  <a:lnTo>
                    <a:pt x="4880" y="2260343"/>
                  </a:lnTo>
                  <a:lnTo>
                    <a:pt x="8645" y="2308056"/>
                  </a:lnTo>
                  <a:lnTo>
                    <a:pt x="13459" y="2355467"/>
                  </a:lnTo>
                  <a:lnTo>
                    <a:pt x="19312" y="2402564"/>
                  </a:lnTo>
                  <a:lnTo>
                    <a:pt x="26190" y="2449334"/>
                  </a:lnTo>
                  <a:lnTo>
                    <a:pt x="34083" y="2495767"/>
                  </a:lnTo>
                  <a:lnTo>
                    <a:pt x="42979" y="2541850"/>
                  </a:lnTo>
                  <a:lnTo>
                    <a:pt x="52866" y="2587572"/>
                  </a:lnTo>
                  <a:lnTo>
                    <a:pt x="63733" y="2632922"/>
                  </a:lnTo>
                  <a:lnTo>
                    <a:pt x="75567" y="2677887"/>
                  </a:lnTo>
                  <a:lnTo>
                    <a:pt x="88358" y="2722456"/>
                  </a:lnTo>
                  <a:lnTo>
                    <a:pt x="102094" y="2766617"/>
                  </a:lnTo>
                  <a:lnTo>
                    <a:pt x="116762" y="2810359"/>
                  </a:lnTo>
                  <a:lnTo>
                    <a:pt x="132351" y="2853670"/>
                  </a:lnTo>
                  <a:lnTo>
                    <a:pt x="148850" y="2896538"/>
                  </a:lnTo>
                  <a:lnTo>
                    <a:pt x="166247" y="2938952"/>
                  </a:lnTo>
                  <a:lnTo>
                    <a:pt x="184529" y="2980900"/>
                  </a:lnTo>
                  <a:lnTo>
                    <a:pt x="203687" y="3022369"/>
                  </a:lnTo>
                  <a:lnTo>
                    <a:pt x="223707" y="3063350"/>
                  </a:lnTo>
                  <a:lnTo>
                    <a:pt x="244579" y="3103829"/>
                  </a:lnTo>
                  <a:lnTo>
                    <a:pt x="266289" y="3143795"/>
                  </a:lnTo>
                  <a:lnTo>
                    <a:pt x="288828" y="3183238"/>
                  </a:lnTo>
                  <a:lnTo>
                    <a:pt x="312183" y="3222144"/>
                  </a:lnTo>
                  <a:lnTo>
                    <a:pt x="336343" y="3260502"/>
                  </a:lnTo>
                  <a:lnTo>
                    <a:pt x="361295" y="3298301"/>
                  </a:lnTo>
                  <a:lnTo>
                    <a:pt x="387028" y="3335528"/>
                  </a:lnTo>
                  <a:lnTo>
                    <a:pt x="413531" y="3372173"/>
                  </a:lnTo>
                  <a:lnTo>
                    <a:pt x="440792" y="3408223"/>
                  </a:lnTo>
                  <a:lnTo>
                    <a:pt x="468799" y="3443668"/>
                  </a:lnTo>
                  <a:lnTo>
                    <a:pt x="497540" y="3478494"/>
                  </a:lnTo>
                  <a:lnTo>
                    <a:pt x="527004" y="3512691"/>
                  </a:lnTo>
                  <a:lnTo>
                    <a:pt x="557180" y="3546247"/>
                  </a:lnTo>
                  <a:lnTo>
                    <a:pt x="588054" y="3579150"/>
                  </a:lnTo>
                  <a:lnTo>
                    <a:pt x="619617" y="3611389"/>
                  </a:lnTo>
                  <a:lnTo>
                    <a:pt x="651856" y="3642951"/>
                  </a:lnTo>
                  <a:lnTo>
                    <a:pt x="684759" y="3673826"/>
                  </a:lnTo>
                  <a:lnTo>
                    <a:pt x="718315" y="3704001"/>
                  </a:lnTo>
                  <a:lnTo>
                    <a:pt x="752512" y="3733466"/>
                  </a:lnTo>
                  <a:lnTo>
                    <a:pt x="787338" y="3762207"/>
                  </a:lnTo>
                  <a:lnTo>
                    <a:pt x="822783" y="3790214"/>
                  </a:lnTo>
                  <a:lnTo>
                    <a:pt x="858833" y="3817474"/>
                  </a:lnTo>
                  <a:lnTo>
                    <a:pt x="895478" y="3843977"/>
                  </a:lnTo>
                  <a:lnTo>
                    <a:pt x="932706" y="3869710"/>
                  </a:lnTo>
                  <a:lnTo>
                    <a:pt x="970505" y="3894663"/>
                  </a:lnTo>
                  <a:lnTo>
                    <a:pt x="1008863" y="3918822"/>
                  </a:lnTo>
                  <a:lnTo>
                    <a:pt x="1047769" y="3942177"/>
                  </a:lnTo>
                  <a:lnTo>
                    <a:pt x="1087211" y="3964716"/>
                  </a:lnTo>
                  <a:lnTo>
                    <a:pt x="1127177" y="3986426"/>
                  </a:lnTo>
                  <a:lnTo>
                    <a:pt x="1167657" y="4007298"/>
                  </a:lnTo>
                  <a:lnTo>
                    <a:pt x="1208637" y="4027318"/>
                  </a:lnTo>
                  <a:lnTo>
                    <a:pt x="1250107" y="4046475"/>
                  </a:lnTo>
                  <a:lnTo>
                    <a:pt x="1292054" y="4064758"/>
                  </a:lnTo>
                  <a:lnTo>
                    <a:pt x="1334468" y="4082155"/>
                  </a:lnTo>
                  <a:lnTo>
                    <a:pt x="1377336" y="4098654"/>
                  </a:lnTo>
                  <a:lnTo>
                    <a:pt x="1420647" y="4114243"/>
                  </a:lnTo>
                  <a:lnTo>
                    <a:pt x="1464388" y="4128911"/>
                  </a:lnTo>
                  <a:lnTo>
                    <a:pt x="1508550" y="4142646"/>
                  </a:lnTo>
                  <a:lnTo>
                    <a:pt x="1553119" y="4155437"/>
                  </a:lnTo>
                  <a:lnTo>
                    <a:pt x="1598084" y="4167271"/>
                  </a:lnTo>
                  <a:lnTo>
                    <a:pt x="1643433" y="4178138"/>
                  </a:lnTo>
                  <a:lnTo>
                    <a:pt x="1689155" y="4188025"/>
                  </a:lnTo>
                  <a:lnTo>
                    <a:pt x="1735239" y="4196921"/>
                  </a:lnTo>
                  <a:lnTo>
                    <a:pt x="1781671" y="4204814"/>
                  </a:lnTo>
                  <a:lnTo>
                    <a:pt x="1828441" y="4211692"/>
                  </a:lnTo>
                  <a:lnTo>
                    <a:pt x="1875538" y="4217545"/>
                  </a:lnTo>
                  <a:lnTo>
                    <a:pt x="1922949" y="4222359"/>
                  </a:lnTo>
                  <a:lnTo>
                    <a:pt x="1970662" y="4226124"/>
                  </a:lnTo>
                  <a:lnTo>
                    <a:pt x="2018667" y="4228828"/>
                  </a:lnTo>
                  <a:lnTo>
                    <a:pt x="2066950" y="4230458"/>
                  </a:lnTo>
                  <a:lnTo>
                    <a:pt x="2115502" y="4231005"/>
                  </a:lnTo>
                  <a:lnTo>
                    <a:pt x="6346507" y="4231005"/>
                  </a:lnTo>
                  <a:lnTo>
                    <a:pt x="6395059" y="4230458"/>
                  </a:lnTo>
                  <a:lnTo>
                    <a:pt x="6443343" y="4228828"/>
                  </a:lnTo>
                  <a:lnTo>
                    <a:pt x="6491348" y="4226124"/>
                  </a:lnTo>
                  <a:lnTo>
                    <a:pt x="6539061" y="4222359"/>
                  </a:lnTo>
                  <a:lnTo>
                    <a:pt x="6586472" y="4217545"/>
                  </a:lnTo>
                  <a:lnTo>
                    <a:pt x="6633569" y="4211692"/>
                  </a:lnTo>
                  <a:lnTo>
                    <a:pt x="6680339" y="4204814"/>
                  </a:lnTo>
                  <a:lnTo>
                    <a:pt x="6726772" y="4196921"/>
                  </a:lnTo>
                  <a:lnTo>
                    <a:pt x="6772855" y="4188025"/>
                  </a:lnTo>
                  <a:lnTo>
                    <a:pt x="6818577" y="4178138"/>
                  </a:lnTo>
                  <a:lnTo>
                    <a:pt x="6863927" y="4167271"/>
                  </a:lnTo>
                  <a:lnTo>
                    <a:pt x="6908892" y="4155437"/>
                  </a:lnTo>
                  <a:lnTo>
                    <a:pt x="6953461" y="4142646"/>
                  </a:lnTo>
                  <a:lnTo>
                    <a:pt x="6997622" y="4128911"/>
                  </a:lnTo>
                  <a:lnTo>
                    <a:pt x="7041364" y="4114243"/>
                  </a:lnTo>
                  <a:lnTo>
                    <a:pt x="7084675" y="4098654"/>
                  </a:lnTo>
                  <a:lnTo>
                    <a:pt x="7127543" y="4082155"/>
                  </a:lnTo>
                  <a:lnTo>
                    <a:pt x="7169957" y="4064758"/>
                  </a:lnTo>
                  <a:lnTo>
                    <a:pt x="7211905" y="4046475"/>
                  </a:lnTo>
                  <a:lnTo>
                    <a:pt x="7253374" y="4027318"/>
                  </a:lnTo>
                  <a:lnTo>
                    <a:pt x="7294355" y="4007298"/>
                  </a:lnTo>
                  <a:lnTo>
                    <a:pt x="7334834" y="3986426"/>
                  </a:lnTo>
                  <a:lnTo>
                    <a:pt x="7374800" y="3964716"/>
                  </a:lnTo>
                  <a:lnTo>
                    <a:pt x="7414243" y="3942177"/>
                  </a:lnTo>
                  <a:lnTo>
                    <a:pt x="7453149" y="3918822"/>
                  </a:lnTo>
                  <a:lnTo>
                    <a:pt x="7491507" y="3894663"/>
                  </a:lnTo>
                  <a:lnTo>
                    <a:pt x="7529306" y="3869710"/>
                  </a:lnTo>
                  <a:lnTo>
                    <a:pt x="7566533" y="3843977"/>
                  </a:lnTo>
                  <a:lnTo>
                    <a:pt x="7603178" y="3817474"/>
                  </a:lnTo>
                  <a:lnTo>
                    <a:pt x="7639228" y="3790214"/>
                  </a:lnTo>
                  <a:lnTo>
                    <a:pt x="7674673" y="3762207"/>
                  </a:lnTo>
                  <a:lnTo>
                    <a:pt x="7709499" y="3733466"/>
                  </a:lnTo>
                  <a:lnTo>
                    <a:pt x="7743696" y="3704001"/>
                  </a:lnTo>
                  <a:lnTo>
                    <a:pt x="7777252" y="3673826"/>
                  </a:lnTo>
                  <a:lnTo>
                    <a:pt x="7810155" y="3642951"/>
                  </a:lnTo>
                  <a:lnTo>
                    <a:pt x="7842394" y="3611389"/>
                  </a:lnTo>
                  <a:lnTo>
                    <a:pt x="7873956" y="3579150"/>
                  </a:lnTo>
                  <a:lnTo>
                    <a:pt x="7904831" y="3546247"/>
                  </a:lnTo>
                  <a:lnTo>
                    <a:pt x="7935006" y="3512691"/>
                  </a:lnTo>
                  <a:lnTo>
                    <a:pt x="7964471" y="3478494"/>
                  </a:lnTo>
                  <a:lnTo>
                    <a:pt x="7993212" y="3443668"/>
                  </a:lnTo>
                  <a:lnTo>
                    <a:pt x="8021219" y="3408223"/>
                  </a:lnTo>
                  <a:lnTo>
                    <a:pt x="8048479" y="3372173"/>
                  </a:lnTo>
                  <a:lnTo>
                    <a:pt x="8074982" y="3335528"/>
                  </a:lnTo>
                  <a:lnTo>
                    <a:pt x="8100715" y="3298301"/>
                  </a:lnTo>
                  <a:lnTo>
                    <a:pt x="8125668" y="3260502"/>
                  </a:lnTo>
                  <a:lnTo>
                    <a:pt x="8149827" y="3222144"/>
                  </a:lnTo>
                  <a:lnTo>
                    <a:pt x="8173182" y="3183238"/>
                  </a:lnTo>
                  <a:lnTo>
                    <a:pt x="8195721" y="3143795"/>
                  </a:lnTo>
                  <a:lnTo>
                    <a:pt x="8217431" y="3103829"/>
                  </a:lnTo>
                  <a:lnTo>
                    <a:pt x="8238303" y="3063350"/>
                  </a:lnTo>
                  <a:lnTo>
                    <a:pt x="8258323" y="3022369"/>
                  </a:lnTo>
                  <a:lnTo>
                    <a:pt x="8277480" y="2980900"/>
                  </a:lnTo>
                  <a:lnTo>
                    <a:pt x="8295763" y="2938952"/>
                  </a:lnTo>
                  <a:lnTo>
                    <a:pt x="8313160" y="2896538"/>
                  </a:lnTo>
                  <a:lnTo>
                    <a:pt x="8329659" y="2853670"/>
                  </a:lnTo>
                  <a:lnTo>
                    <a:pt x="8345248" y="2810359"/>
                  </a:lnTo>
                  <a:lnTo>
                    <a:pt x="8359916" y="2766617"/>
                  </a:lnTo>
                  <a:lnTo>
                    <a:pt x="8373651" y="2722456"/>
                  </a:lnTo>
                  <a:lnTo>
                    <a:pt x="8386442" y="2677887"/>
                  </a:lnTo>
                  <a:lnTo>
                    <a:pt x="8398276" y="2632922"/>
                  </a:lnTo>
                  <a:lnTo>
                    <a:pt x="8409143" y="2587572"/>
                  </a:lnTo>
                  <a:lnTo>
                    <a:pt x="8419030" y="2541850"/>
                  </a:lnTo>
                  <a:lnTo>
                    <a:pt x="8427926" y="2495767"/>
                  </a:lnTo>
                  <a:lnTo>
                    <a:pt x="8435819" y="2449334"/>
                  </a:lnTo>
                  <a:lnTo>
                    <a:pt x="8442697" y="2402564"/>
                  </a:lnTo>
                  <a:lnTo>
                    <a:pt x="8448550" y="2355467"/>
                  </a:lnTo>
                  <a:lnTo>
                    <a:pt x="8453364" y="2308056"/>
                  </a:lnTo>
                  <a:lnTo>
                    <a:pt x="8457129" y="2260343"/>
                  </a:lnTo>
                  <a:lnTo>
                    <a:pt x="8459833" y="2212338"/>
                  </a:lnTo>
                  <a:lnTo>
                    <a:pt x="8461463" y="2164054"/>
                  </a:lnTo>
                  <a:lnTo>
                    <a:pt x="8462010" y="2115502"/>
                  </a:lnTo>
                  <a:lnTo>
                    <a:pt x="8461463" y="2066950"/>
                  </a:lnTo>
                  <a:lnTo>
                    <a:pt x="8459833" y="2018666"/>
                  </a:lnTo>
                  <a:lnTo>
                    <a:pt x="8457129" y="1970661"/>
                  </a:lnTo>
                  <a:lnTo>
                    <a:pt x="8453364" y="1922948"/>
                  </a:lnTo>
                  <a:lnTo>
                    <a:pt x="8448550" y="1875537"/>
                  </a:lnTo>
                  <a:lnTo>
                    <a:pt x="8442697" y="1828440"/>
                  </a:lnTo>
                  <a:lnTo>
                    <a:pt x="8435819" y="1781670"/>
                  </a:lnTo>
                  <a:lnTo>
                    <a:pt x="8427926" y="1735237"/>
                  </a:lnTo>
                  <a:lnTo>
                    <a:pt x="8419030" y="1689154"/>
                  </a:lnTo>
                  <a:lnTo>
                    <a:pt x="8409143" y="1643432"/>
                  </a:lnTo>
                  <a:lnTo>
                    <a:pt x="8398276" y="1598082"/>
                  </a:lnTo>
                  <a:lnTo>
                    <a:pt x="8386442" y="1553117"/>
                  </a:lnTo>
                  <a:lnTo>
                    <a:pt x="8373651" y="1508548"/>
                  </a:lnTo>
                  <a:lnTo>
                    <a:pt x="8359916" y="1464387"/>
                  </a:lnTo>
                  <a:lnTo>
                    <a:pt x="8345248" y="1420645"/>
                  </a:lnTo>
                  <a:lnTo>
                    <a:pt x="8329659" y="1377334"/>
                  </a:lnTo>
                  <a:lnTo>
                    <a:pt x="8313160" y="1334466"/>
                  </a:lnTo>
                  <a:lnTo>
                    <a:pt x="8295763" y="1292052"/>
                  </a:lnTo>
                  <a:lnTo>
                    <a:pt x="8277480" y="1250104"/>
                  </a:lnTo>
                  <a:lnTo>
                    <a:pt x="8258323" y="1208635"/>
                  </a:lnTo>
                  <a:lnTo>
                    <a:pt x="8238303" y="1167654"/>
                  </a:lnTo>
                  <a:lnTo>
                    <a:pt x="8217431" y="1127175"/>
                  </a:lnTo>
                  <a:lnTo>
                    <a:pt x="8195721" y="1087209"/>
                  </a:lnTo>
                  <a:lnTo>
                    <a:pt x="8173182" y="1047766"/>
                  </a:lnTo>
                  <a:lnTo>
                    <a:pt x="8149827" y="1008860"/>
                  </a:lnTo>
                  <a:lnTo>
                    <a:pt x="8125668" y="970502"/>
                  </a:lnTo>
                  <a:lnTo>
                    <a:pt x="8100715" y="932703"/>
                  </a:lnTo>
                  <a:lnTo>
                    <a:pt x="8074982" y="895476"/>
                  </a:lnTo>
                  <a:lnTo>
                    <a:pt x="8048479" y="858831"/>
                  </a:lnTo>
                  <a:lnTo>
                    <a:pt x="8021219" y="822781"/>
                  </a:lnTo>
                  <a:lnTo>
                    <a:pt x="7993212" y="787336"/>
                  </a:lnTo>
                  <a:lnTo>
                    <a:pt x="7964471" y="752510"/>
                  </a:lnTo>
                  <a:lnTo>
                    <a:pt x="7935006" y="718313"/>
                  </a:lnTo>
                  <a:lnTo>
                    <a:pt x="7904831" y="684757"/>
                  </a:lnTo>
                  <a:lnTo>
                    <a:pt x="7873956" y="651854"/>
                  </a:lnTo>
                  <a:lnTo>
                    <a:pt x="7842394" y="619615"/>
                  </a:lnTo>
                  <a:lnTo>
                    <a:pt x="7810155" y="588053"/>
                  </a:lnTo>
                  <a:lnTo>
                    <a:pt x="7777252" y="557178"/>
                  </a:lnTo>
                  <a:lnTo>
                    <a:pt x="7743696" y="527003"/>
                  </a:lnTo>
                  <a:lnTo>
                    <a:pt x="7709499" y="497538"/>
                  </a:lnTo>
                  <a:lnTo>
                    <a:pt x="7674673" y="468797"/>
                  </a:lnTo>
                  <a:lnTo>
                    <a:pt x="7639228" y="440790"/>
                  </a:lnTo>
                  <a:lnTo>
                    <a:pt x="7603178" y="413530"/>
                  </a:lnTo>
                  <a:lnTo>
                    <a:pt x="7566533" y="387027"/>
                  </a:lnTo>
                  <a:lnTo>
                    <a:pt x="7529306" y="361294"/>
                  </a:lnTo>
                  <a:lnTo>
                    <a:pt x="7491507" y="336341"/>
                  </a:lnTo>
                  <a:lnTo>
                    <a:pt x="7453149" y="312182"/>
                  </a:lnTo>
                  <a:lnTo>
                    <a:pt x="7414243" y="288827"/>
                  </a:lnTo>
                  <a:lnTo>
                    <a:pt x="7374800" y="266288"/>
                  </a:lnTo>
                  <a:lnTo>
                    <a:pt x="7334834" y="244578"/>
                  </a:lnTo>
                  <a:lnTo>
                    <a:pt x="7294355" y="223706"/>
                  </a:lnTo>
                  <a:lnTo>
                    <a:pt x="7253374" y="203686"/>
                  </a:lnTo>
                  <a:lnTo>
                    <a:pt x="7211905" y="184529"/>
                  </a:lnTo>
                  <a:lnTo>
                    <a:pt x="7169957" y="166246"/>
                  </a:lnTo>
                  <a:lnTo>
                    <a:pt x="7127543" y="148849"/>
                  </a:lnTo>
                  <a:lnTo>
                    <a:pt x="7084675" y="132350"/>
                  </a:lnTo>
                  <a:lnTo>
                    <a:pt x="7041364" y="116761"/>
                  </a:lnTo>
                  <a:lnTo>
                    <a:pt x="6997622" y="102093"/>
                  </a:lnTo>
                  <a:lnTo>
                    <a:pt x="6953461" y="88358"/>
                  </a:lnTo>
                  <a:lnTo>
                    <a:pt x="6908892" y="75567"/>
                  </a:lnTo>
                  <a:lnTo>
                    <a:pt x="6863927" y="63733"/>
                  </a:lnTo>
                  <a:lnTo>
                    <a:pt x="6818577" y="52866"/>
                  </a:lnTo>
                  <a:lnTo>
                    <a:pt x="6772855" y="42979"/>
                  </a:lnTo>
                  <a:lnTo>
                    <a:pt x="6726772" y="34083"/>
                  </a:lnTo>
                  <a:lnTo>
                    <a:pt x="6680339" y="26190"/>
                  </a:lnTo>
                  <a:lnTo>
                    <a:pt x="6633569" y="19312"/>
                  </a:lnTo>
                  <a:lnTo>
                    <a:pt x="6586472" y="13459"/>
                  </a:lnTo>
                  <a:lnTo>
                    <a:pt x="6539061" y="8645"/>
                  </a:lnTo>
                  <a:lnTo>
                    <a:pt x="6491348" y="4880"/>
                  </a:lnTo>
                  <a:lnTo>
                    <a:pt x="6443343" y="2176"/>
                  </a:lnTo>
                  <a:lnTo>
                    <a:pt x="6395059" y="546"/>
                  </a:lnTo>
                  <a:lnTo>
                    <a:pt x="6346507" y="0"/>
                  </a:lnTo>
                  <a:close/>
                </a:path>
              </a:pathLst>
            </a:custGeom>
            <a:solidFill>
              <a:srgbClr val="334246">
                <a:alpha val="7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60060" y="494649"/>
              <a:ext cx="8462010" cy="4504690"/>
            </a:xfrm>
            <a:custGeom>
              <a:avLst/>
              <a:gdLst/>
              <a:ahLst/>
              <a:cxnLst/>
              <a:rect l="l" t="t" r="r" b="b"/>
              <a:pathLst>
                <a:path w="8462010" h="4504690">
                  <a:moveTo>
                    <a:pt x="6346482" y="0"/>
                  </a:moveTo>
                  <a:lnTo>
                    <a:pt x="6393096" y="535"/>
                  </a:lnTo>
                  <a:lnTo>
                    <a:pt x="6439465" y="2136"/>
                  </a:lnTo>
                  <a:lnTo>
                    <a:pt x="6485577" y="4790"/>
                  </a:lnTo>
                  <a:lnTo>
                    <a:pt x="6531422" y="8486"/>
                  </a:lnTo>
                  <a:lnTo>
                    <a:pt x="6576989" y="13214"/>
                  </a:lnTo>
                  <a:lnTo>
                    <a:pt x="6622269" y="18963"/>
                  </a:lnTo>
                  <a:lnTo>
                    <a:pt x="6667251" y="25721"/>
                  </a:lnTo>
                  <a:lnTo>
                    <a:pt x="6711925" y="33478"/>
                  </a:lnTo>
                  <a:lnTo>
                    <a:pt x="6756281" y="42222"/>
                  </a:lnTo>
                  <a:lnTo>
                    <a:pt x="6800307" y="51943"/>
                  </a:lnTo>
                  <a:lnTo>
                    <a:pt x="6843994" y="62629"/>
                  </a:lnTo>
                  <a:lnTo>
                    <a:pt x="6887332" y="74270"/>
                  </a:lnTo>
                  <a:lnTo>
                    <a:pt x="6930310" y="86855"/>
                  </a:lnTo>
                  <a:lnTo>
                    <a:pt x="6972918" y="100372"/>
                  </a:lnTo>
                  <a:lnTo>
                    <a:pt x="7015145" y="114811"/>
                  </a:lnTo>
                  <a:lnTo>
                    <a:pt x="7056981" y="130160"/>
                  </a:lnTo>
                  <a:lnTo>
                    <a:pt x="7098416" y="146409"/>
                  </a:lnTo>
                  <a:lnTo>
                    <a:pt x="7139440" y="163547"/>
                  </a:lnTo>
                  <a:lnTo>
                    <a:pt x="7180042" y="181562"/>
                  </a:lnTo>
                  <a:lnTo>
                    <a:pt x="7220212" y="200444"/>
                  </a:lnTo>
                  <a:lnTo>
                    <a:pt x="7259939" y="220182"/>
                  </a:lnTo>
                  <a:lnTo>
                    <a:pt x="7299213" y="240765"/>
                  </a:lnTo>
                  <a:lnTo>
                    <a:pt x="7338025" y="262181"/>
                  </a:lnTo>
                  <a:lnTo>
                    <a:pt x="7376363" y="284420"/>
                  </a:lnTo>
                  <a:lnTo>
                    <a:pt x="7414217" y="307470"/>
                  </a:lnTo>
                  <a:lnTo>
                    <a:pt x="7451577" y="331322"/>
                  </a:lnTo>
                  <a:lnTo>
                    <a:pt x="7488433" y="355963"/>
                  </a:lnTo>
                  <a:lnTo>
                    <a:pt x="7524774" y="381382"/>
                  </a:lnTo>
                  <a:lnTo>
                    <a:pt x="7560590" y="407570"/>
                  </a:lnTo>
                  <a:lnTo>
                    <a:pt x="7595871" y="434514"/>
                  </a:lnTo>
                  <a:lnTo>
                    <a:pt x="7630606" y="462204"/>
                  </a:lnTo>
                  <a:lnTo>
                    <a:pt x="7664785" y="490629"/>
                  </a:lnTo>
                  <a:lnTo>
                    <a:pt x="7698397" y="519778"/>
                  </a:lnTo>
                  <a:lnTo>
                    <a:pt x="7731433" y="549639"/>
                  </a:lnTo>
                  <a:lnTo>
                    <a:pt x="7763882" y="580203"/>
                  </a:lnTo>
                  <a:lnTo>
                    <a:pt x="7795734" y="611457"/>
                  </a:lnTo>
                  <a:lnTo>
                    <a:pt x="7826978" y="643390"/>
                  </a:lnTo>
                  <a:lnTo>
                    <a:pt x="7857604" y="675993"/>
                  </a:lnTo>
                  <a:lnTo>
                    <a:pt x="7887601" y="709254"/>
                  </a:lnTo>
                  <a:lnTo>
                    <a:pt x="7916960" y="743161"/>
                  </a:lnTo>
                  <a:lnTo>
                    <a:pt x="7945671" y="777704"/>
                  </a:lnTo>
                  <a:lnTo>
                    <a:pt x="7973722" y="812873"/>
                  </a:lnTo>
                  <a:lnTo>
                    <a:pt x="8001103" y="848655"/>
                  </a:lnTo>
                  <a:lnTo>
                    <a:pt x="8027804" y="885040"/>
                  </a:lnTo>
                  <a:lnTo>
                    <a:pt x="8053815" y="922016"/>
                  </a:lnTo>
                  <a:lnTo>
                    <a:pt x="8079126" y="959574"/>
                  </a:lnTo>
                  <a:lnTo>
                    <a:pt x="8103726" y="997702"/>
                  </a:lnTo>
                  <a:lnTo>
                    <a:pt x="8127604" y="1036388"/>
                  </a:lnTo>
                  <a:lnTo>
                    <a:pt x="8150751" y="1075623"/>
                  </a:lnTo>
                  <a:lnTo>
                    <a:pt x="8173156" y="1115394"/>
                  </a:lnTo>
                  <a:lnTo>
                    <a:pt x="8194809" y="1155692"/>
                  </a:lnTo>
                  <a:lnTo>
                    <a:pt x="8215700" y="1196504"/>
                  </a:lnTo>
                  <a:lnTo>
                    <a:pt x="8235818" y="1237821"/>
                  </a:lnTo>
                  <a:lnTo>
                    <a:pt x="8255152" y="1279630"/>
                  </a:lnTo>
                  <a:lnTo>
                    <a:pt x="8273693" y="1321921"/>
                  </a:lnTo>
                  <a:lnTo>
                    <a:pt x="8291430" y="1364684"/>
                  </a:lnTo>
                  <a:lnTo>
                    <a:pt x="8308353" y="1407906"/>
                  </a:lnTo>
                  <a:lnTo>
                    <a:pt x="8324452" y="1451577"/>
                  </a:lnTo>
                  <a:lnTo>
                    <a:pt x="8339716" y="1495687"/>
                  </a:lnTo>
                  <a:lnTo>
                    <a:pt x="8354135" y="1540223"/>
                  </a:lnTo>
                  <a:lnTo>
                    <a:pt x="8367698" y="1585175"/>
                  </a:lnTo>
                  <a:lnTo>
                    <a:pt x="8380396" y="1630533"/>
                  </a:lnTo>
                  <a:lnTo>
                    <a:pt x="8392217" y="1676285"/>
                  </a:lnTo>
                  <a:lnTo>
                    <a:pt x="8403152" y="1722419"/>
                  </a:lnTo>
                  <a:lnTo>
                    <a:pt x="8413191" y="1768926"/>
                  </a:lnTo>
                  <a:lnTo>
                    <a:pt x="8422322" y="1815794"/>
                  </a:lnTo>
                  <a:lnTo>
                    <a:pt x="8430536" y="1863012"/>
                  </a:lnTo>
                  <a:lnTo>
                    <a:pt x="8437822" y="1910569"/>
                  </a:lnTo>
                  <a:lnTo>
                    <a:pt x="8444171" y="1958454"/>
                  </a:lnTo>
                  <a:lnTo>
                    <a:pt x="8449571" y="2006656"/>
                  </a:lnTo>
                  <a:lnTo>
                    <a:pt x="8454012" y="2055165"/>
                  </a:lnTo>
                  <a:lnTo>
                    <a:pt x="8457484" y="2103968"/>
                  </a:lnTo>
                  <a:lnTo>
                    <a:pt x="8459977" y="2153056"/>
                  </a:lnTo>
                  <a:lnTo>
                    <a:pt x="8461481" y="2202417"/>
                  </a:lnTo>
                  <a:lnTo>
                    <a:pt x="8461984" y="2252040"/>
                  </a:lnTo>
                  <a:lnTo>
                    <a:pt x="8461481" y="2301663"/>
                  </a:lnTo>
                  <a:lnTo>
                    <a:pt x="8459977" y="2351024"/>
                  </a:lnTo>
                  <a:lnTo>
                    <a:pt x="8457484" y="2400111"/>
                  </a:lnTo>
                  <a:lnTo>
                    <a:pt x="8454012" y="2448915"/>
                  </a:lnTo>
                  <a:lnTo>
                    <a:pt x="8449571" y="2497423"/>
                  </a:lnTo>
                  <a:lnTo>
                    <a:pt x="8444171" y="2545625"/>
                  </a:lnTo>
                  <a:lnTo>
                    <a:pt x="8437822" y="2593510"/>
                  </a:lnTo>
                  <a:lnTo>
                    <a:pt x="8430536" y="2641067"/>
                  </a:lnTo>
                  <a:lnTo>
                    <a:pt x="8422322" y="2688285"/>
                  </a:lnTo>
                  <a:lnTo>
                    <a:pt x="8413191" y="2735153"/>
                  </a:lnTo>
                  <a:lnTo>
                    <a:pt x="8403152" y="2781660"/>
                  </a:lnTo>
                  <a:lnTo>
                    <a:pt x="8392217" y="2827794"/>
                  </a:lnTo>
                  <a:lnTo>
                    <a:pt x="8380396" y="2873546"/>
                  </a:lnTo>
                  <a:lnTo>
                    <a:pt x="8367698" y="2918903"/>
                  </a:lnTo>
                  <a:lnTo>
                    <a:pt x="8354135" y="2963855"/>
                  </a:lnTo>
                  <a:lnTo>
                    <a:pt x="8339716" y="3008392"/>
                  </a:lnTo>
                  <a:lnTo>
                    <a:pt x="8324452" y="3052501"/>
                  </a:lnTo>
                  <a:lnTo>
                    <a:pt x="8308353" y="3096172"/>
                  </a:lnTo>
                  <a:lnTo>
                    <a:pt x="8291430" y="3139394"/>
                  </a:lnTo>
                  <a:lnTo>
                    <a:pt x="8273693" y="3182156"/>
                  </a:lnTo>
                  <a:lnTo>
                    <a:pt x="8255152" y="3224448"/>
                  </a:lnTo>
                  <a:lnTo>
                    <a:pt x="8235818" y="3266257"/>
                  </a:lnTo>
                  <a:lnTo>
                    <a:pt x="8215700" y="3307573"/>
                  </a:lnTo>
                  <a:lnTo>
                    <a:pt x="8194809" y="3348385"/>
                  </a:lnTo>
                  <a:lnTo>
                    <a:pt x="8173156" y="3388682"/>
                  </a:lnTo>
                  <a:lnTo>
                    <a:pt x="8150751" y="3428454"/>
                  </a:lnTo>
                  <a:lnTo>
                    <a:pt x="8127604" y="3467688"/>
                  </a:lnTo>
                  <a:lnTo>
                    <a:pt x="8103726" y="3506374"/>
                  </a:lnTo>
                  <a:lnTo>
                    <a:pt x="8079126" y="3544502"/>
                  </a:lnTo>
                  <a:lnTo>
                    <a:pt x="8053815" y="3582059"/>
                  </a:lnTo>
                  <a:lnTo>
                    <a:pt x="8027804" y="3619036"/>
                  </a:lnTo>
                  <a:lnTo>
                    <a:pt x="8001103" y="3655421"/>
                  </a:lnTo>
                  <a:lnTo>
                    <a:pt x="7973722" y="3691203"/>
                  </a:lnTo>
                  <a:lnTo>
                    <a:pt x="7945671" y="3726371"/>
                  </a:lnTo>
                  <a:lnTo>
                    <a:pt x="7916960" y="3760914"/>
                  </a:lnTo>
                  <a:lnTo>
                    <a:pt x="7887601" y="3794821"/>
                  </a:lnTo>
                  <a:lnTo>
                    <a:pt x="7857604" y="3828081"/>
                  </a:lnTo>
                  <a:lnTo>
                    <a:pt x="7826978" y="3860684"/>
                  </a:lnTo>
                  <a:lnTo>
                    <a:pt x="7795734" y="3892617"/>
                  </a:lnTo>
                  <a:lnTo>
                    <a:pt x="7763882" y="3923871"/>
                  </a:lnTo>
                  <a:lnTo>
                    <a:pt x="7731433" y="3954434"/>
                  </a:lnTo>
                  <a:lnTo>
                    <a:pt x="7698397" y="3984296"/>
                  </a:lnTo>
                  <a:lnTo>
                    <a:pt x="7664785" y="4013444"/>
                  </a:lnTo>
                  <a:lnTo>
                    <a:pt x="7630606" y="4041869"/>
                  </a:lnTo>
                  <a:lnTo>
                    <a:pt x="7595871" y="4069559"/>
                  </a:lnTo>
                  <a:lnTo>
                    <a:pt x="7560590" y="4096503"/>
                  </a:lnTo>
                  <a:lnTo>
                    <a:pt x="7524774" y="4122690"/>
                  </a:lnTo>
                  <a:lnTo>
                    <a:pt x="7488433" y="4148110"/>
                  </a:lnTo>
                  <a:lnTo>
                    <a:pt x="7451577" y="4172750"/>
                  </a:lnTo>
                  <a:lnTo>
                    <a:pt x="7414217" y="4196602"/>
                  </a:lnTo>
                  <a:lnTo>
                    <a:pt x="7376363" y="4219652"/>
                  </a:lnTo>
                  <a:lnTo>
                    <a:pt x="7338025" y="4241891"/>
                  </a:lnTo>
                  <a:lnTo>
                    <a:pt x="7299213" y="4263307"/>
                  </a:lnTo>
                  <a:lnTo>
                    <a:pt x="7259939" y="4283889"/>
                  </a:lnTo>
                  <a:lnTo>
                    <a:pt x="7220212" y="4303627"/>
                  </a:lnTo>
                  <a:lnTo>
                    <a:pt x="7180042" y="4322509"/>
                  </a:lnTo>
                  <a:lnTo>
                    <a:pt x="7139440" y="4340524"/>
                  </a:lnTo>
                  <a:lnTo>
                    <a:pt x="7098416" y="4357661"/>
                  </a:lnTo>
                  <a:lnTo>
                    <a:pt x="7056981" y="4373910"/>
                  </a:lnTo>
                  <a:lnTo>
                    <a:pt x="7015145" y="4389260"/>
                  </a:lnTo>
                  <a:lnTo>
                    <a:pt x="6972918" y="4403698"/>
                  </a:lnTo>
                  <a:lnTo>
                    <a:pt x="6930310" y="4417216"/>
                  </a:lnTo>
                  <a:lnTo>
                    <a:pt x="6887332" y="4429800"/>
                  </a:lnTo>
                  <a:lnTo>
                    <a:pt x="6843994" y="4441441"/>
                  </a:lnTo>
                  <a:lnTo>
                    <a:pt x="6800307" y="4452127"/>
                  </a:lnTo>
                  <a:lnTo>
                    <a:pt x="6756281" y="4461848"/>
                  </a:lnTo>
                  <a:lnTo>
                    <a:pt x="6711925" y="4470592"/>
                  </a:lnTo>
                  <a:lnTo>
                    <a:pt x="6667251" y="4478349"/>
                  </a:lnTo>
                  <a:lnTo>
                    <a:pt x="6622269" y="4485107"/>
                  </a:lnTo>
                  <a:lnTo>
                    <a:pt x="6576989" y="4490855"/>
                  </a:lnTo>
                  <a:lnTo>
                    <a:pt x="6531422" y="4495583"/>
                  </a:lnTo>
                  <a:lnTo>
                    <a:pt x="6485577" y="4499280"/>
                  </a:lnTo>
                  <a:lnTo>
                    <a:pt x="6439465" y="4501933"/>
                  </a:lnTo>
                  <a:lnTo>
                    <a:pt x="6393096" y="4503534"/>
                  </a:lnTo>
                  <a:lnTo>
                    <a:pt x="6346482" y="4504070"/>
                  </a:lnTo>
                  <a:lnTo>
                    <a:pt x="2115489" y="4504070"/>
                  </a:lnTo>
                  <a:lnTo>
                    <a:pt x="2068875" y="4503534"/>
                  </a:lnTo>
                  <a:lnTo>
                    <a:pt x="2022507" y="4501933"/>
                  </a:lnTo>
                  <a:lnTo>
                    <a:pt x="1976396" y="4499280"/>
                  </a:lnTo>
                  <a:lnTo>
                    <a:pt x="1930551" y="4495583"/>
                  </a:lnTo>
                  <a:lnTo>
                    <a:pt x="1884984" y="4490855"/>
                  </a:lnTo>
                  <a:lnTo>
                    <a:pt x="1839705" y="4485107"/>
                  </a:lnTo>
                  <a:lnTo>
                    <a:pt x="1794723" y="4478349"/>
                  </a:lnTo>
                  <a:lnTo>
                    <a:pt x="1750049" y="4470592"/>
                  </a:lnTo>
                  <a:lnTo>
                    <a:pt x="1705695" y="4461848"/>
                  </a:lnTo>
                  <a:lnTo>
                    <a:pt x="1661669" y="4452127"/>
                  </a:lnTo>
                  <a:lnTo>
                    <a:pt x="1617982" y="4441441"/>
                  </a:lnTo>
                  <a:lnTo>
                    <a:pt x="1574644" y="4429800"/>
                  </a:lnTo>
                  <a:lnTo>
                    <a:pt x="1531667" y="4417216"/>
                  </a:lnTo>
                  <a:lnTo>
                    <a:pt x="1489060" y="4403698"/>
                  </a:lnTo>
                  <a:lnTo>
                    <a:pt x="1446833" y="4389260"/>
                  </a:lnTo>
                  <a:lnTo>
                    <a:pt x="1404997" y="4373910"/>
                  </a:lnTo>
                  <a:lnTo>
                    <a:pt x="1363562" y="4357661"/>
                  </a:lnTo>
                  <a:lnTo>
                    <a:pt x="1322539" y="4340524"/>
                  </a:lnTo>
                  <a:lnTo>
                    <a:pt x="1281937" y="4322509"/>
                  </a:lnTo>
                  <a:lnTo>
                    <a:pt x="1241767" y="4303627"/>
                  </a:lnTo>
                  <a:lnTo>
                    <a:pt x="1202040" y="4283889"/>
                  </a:lnTo>
                  <a:lnTo>
                    <a:pt x="1162766" y="4263307"/>
                  </a:lnTo>
                  <a:lnTo>
                    <a:pt x="1123955" y="4241891"/>
                  </a:lnTo>
                  <a:lnTo>
                    <a:pt x="1085617" y="4219652"/>
                  </a:lnTo>
                  <a:lnTo>
                    <a:pt x="1047763" y="4196602"/>
                  </a:lnTo>
                  <a:lnTo>
                    <a:pt x="1010403" y="4172750"/>
                  </a:lnTo>
                  <a:lnTo>
                    <a:pt x="973548" y="4148110"/>
                  </a:lnTo>
                  <a:lnTo>
                    <a:pt x="937207" y="4122690"/>
                  </a:lnTo>
                  <a:lnTo>
                    <a:pt x="901391" y="4096503"/>
                  </a:lnTo>
                  <a:lnTo>
                    <a:pt x="866111" y="4069559"/>
                  </a:lnTo>
                  <a:lnTo>
                    <a:pt x="831376" y="4041869"/>
                  </a:lnTo>
                  <a:lnTo>
                    <a:pt x="797197" y="4013444"/>
                  </a:lnTo>
                  <a:lnTo>
                    <a:pt x="763585" y="3984296"/>
                  </a:lnTo>
                  <a:lnTo>
                    <a:pt x="730549" y="3954434"/>
                  </a:lnTo>
                  <a:lnTo>
                    <a:pt x="698100" y="3923871"/>
                  </a:lnTo>
                  <a:lnTo>
                    <a:pt x="666249" y="3892617"/>
                  </a:lnTo>
                  <a:lnTo>
                    <a:pt x="635005" y="3860684"/>
                  </a:lnTo>
                  <a:lnTo>
                    <a:pt x="604379" y="3828081"/>
                  </a:lnTo>
                  <a:lnTo>
                    <a:pt x="574381" y="3794821"/>
                  </a:lnTo>
                  <a:lnTo>
                    <a:pt x="545022" y="3760914"/>
                  </a:lnTo>
                  <a:lnTo>
                    <a:pt x="516312" y="3726371"/>
                  </a:lnTo>
                  <a:lnTo>
                    <a:pt x="488261" y="3691203"/>
                  </a:lnTo>
                  <a:lnTo>
                    <a:pt x="460880" y="3655421"/>
                  </a:lnTo>
                  <a:lnTo>
                    <a:pt x="434179" y="3619036"/>
                  </a:lnTo>
                  <a:lnTo>
                    <a:pt x="408168" y="3582059"/>
                  </a:lnTo>
                  <a:lnTo>
                    <a:pt x="382857" y="3544502"/>
                  </a:lnTo>
                  <a:lnTo>
                    <a:pt x="358257" y="3506374"/>
                  </a:lnTo>
                  <a:lnTo>
                    <a:pt x="334379" y="3467688"/>
                  </a:lnTo>
                  <a:lnTo>
                    <a:pt x="311232" y="3428454"/>
                  </a:lnTo>
                  <a:lnTo>
                    <a:pt x="288827" y="3388682"/>
                  </a:lnTo>
                  <a:lnTo>
                    <a:pt x="267174" y="3348385"/>
                  </a:lnTo>
                  <a:lnTo>
                    <a:pt x="246284" y="3307573"/>
                  </a:lnTo>
                  <a:lnTo>
                    <a:pt x="226166" y="3266257"/>
                  </a:lnTo>
                  <a:lnTo>
                    <a:pt x="206832" y="3224448"/>
                  </a:lnTo>
                  <a:lnTo>
                    <a:pt x="188291" y="3182156"/>
                  </a:lnTo>
                  <a:lnTo>
                    <a:pt x="170553" y="3139394"/>
                  </a:lnTo>
                  <a:lnTo>
                    <a:pt x="153630" y="3096172"/>
                  </a:lnTo>
                  <a:lnTo>
                    <a:pt x="137532" y="3052501"/>
                  </a:lnTo>
                  <a:lnTo>
                    <a:pt x="122268" y="3008392"/>
                  </a:lnTo>
                  <a:lnTo>
                    <a:pt x="107849" y="2963855"/>
                  </a:lnTo>
                  <a:lnTo>
                    <a:pt x="94286" y="2918903"/>
                  </a:lnTo>
                  <a:lnTo>
                    <a:pt x="81588" y="2873546"/>
                  </a:lnTo>
                  <a:lnTo>
                    <a:pt x="69767" y="2827794"/>
                  </a:lnTo>
                  <a:lnTo>
                    <a:pt x="58831" y="2781660"/>
                  </a:lnTo>
                  <a:lnTo>
                    <a:pt x="48793" y="2735153"/>
                  </a:lnTo>
                  <a:lnTo>
                    <a:pt x="39662" y="2688285"/>
                  </a:lnTo>
                  <a:lnTo>
                    <a:pt x="31448" y="2641067"/>
                  </a:lnTo>
                  <a:lnTo>
                    <a:pt x="24161" y="2593510"/>
                  </a:lnTo>
                  <a:lnTo>
                    <a:pt x="17813" y="2545625"/>
                  </a:lnTo>
                  <a:lnTo>
                    <a:pt x="12413" y="2497423"/>
                  </a:lnTo>
                  <a:lnTo>
                    <a:pt x="7972" y="2448915"/>
                  </a:lnTo>
                  <a:lnTo>
                    <a:pt x="4499" y="2400111"/>
                  </a:lnTo>
                  <a:lnTo>
                    <a:pt x="2006" y="2351024"/>
                  </a:lnTo>
                  <a:lnTo>
                    <a:pt x="503" y="2301663"/>
                  </a:lnTo>
                  <a:lnTo>
                    <a:pt x="0" y="2252040"/>
                  </a:lnTo>
                  <a:lnTo>
                    <a:pt x="503" y="2202417"/>
                  </a:lnTo>
                  <a:lnTo>
                    <a:pt x="2006" y="2153056"/>
                  </a:lnTo>
                  <a:lnTo>
                    <a:pt x="4499" y="2103968"/>
                  </a:lnTo>
                  <a:lnTo>
                    <a:pt x="7972" y="2055165"/>
                  </a:lnTo>
                  <a:lnTo>
                    <a:pt x="12413" y="2006656"/>
                  </a:lnTo>
                  <a:lnTo>
                    <a:pt x="17813" y="1958454"/>
                  </a:lnTo>
                  <a:lnTo>
                    <a:pt x="24161" y="1910569"/>
                  </a:lnTo>
                  <a:lnTo>
                    <a:pt x="31448" y="1863012"/>
                  </a:lnTo>
                  <a:lnTo>
                    <a:pt x="39662" y="1815794"/>
                  </a:lnTo>
                  <a:lnTo>
                    <a:pt x="48793" y="1768926"/>
                  </a:lnTo>
                  <a:lnTo>
                    <a:pt x="58831" y="1722419"/>
                  </a:lnTo>
                  <a:lnTo>
                    <a:pt x="69767" y="1676285"/>
                  </a:lnTo>
                  <a:lnTo>
                    <a:pt x="81588" y="1630533"/>
                  </a:lnTo>
                  <a:lnTo>
                    <a:pt x="94286" y="1585175"/>
                  </a:lnTo>
                  <a:lnTo>
                    <a:pt x="107849" y="1540223"/>
                  </a:lnTo>
                  <a:lnTo>
                    <a:pt x="122268" y="1495687"/>
                  </a:lnTo>
                  <a:lnTo>
                    <a:pt x="137532" y="1451577"/>
                  </a:lnTo>
                  <a:lnTo>
                    <a:pt x="153630" y="1407906"/>
                  </a:lnTo>
                  <a:lnTo>
                    <a:pt x="170553" y="1364684"/>
                  </a:lnTo>
                  <a:lnTo>
                    <a:pt x="188291" y="1321921"/>
                  </a:lnTo>
                  <a:lnTo>
                    <a:pt x="206832" y="1279630"/>
                  </a:lnTo>
                  <a:lnTo>
                    <a:pt x="226166" y="1237821"/>
                  </a:lnTo>
                  <a:lnTo>
                    <a:pt x="246284" y="1196504"/>
                  </a:lnTo>
                  <a:lnTo>
                    <a:pt x="267174" y="1155692"/>
                  </a:lnTo>
                  <a:lnTo>
                    <a:pt x="288827" y="1115394"/>
                  </a:lnTo>
                  <a:lnTo>
                    <a:pt x="311232" y="1075623"/>
                  </a:lnTo>
                  <a:lnTo>
                    <a:pt x="334379" y="1036388"/>
                  </a:lnTo>
                  <a:lnTo>
                    <a:pt x="358257" y="997702"/>
                  </a:lnTo>
                  <a:lnTo>
                    <a:pt x="382857" y="959574"/>
                  </a:lnTo>
                  <a:lnTo>
                    <a:pt x="408168" y="922016"/>
                  </a:lnTo>
                  <a:lnTo>
                    <a:pt x="434179" y="885040"/>
                  </a:lnTo>
                  <a:lnTo>
                    <a:pt x="460880" y="848655"/>
                  </a:lnTo>
                  <a:lnTo>
                    <a:pt x="488261" y="812873"/>
                  </a:lnTo>
                  <a:lnTo>
                    <a:pt x="516312" y="777704"/>
                  </a:lnTo>
                  <a:lnTo>
                    <a:pt x="545022" y="743161"/>
                  </a:lnTo>
                  <a:lnTo>
                    <a:pt x="574381" y="709254"/>
                  </a:lnTo>
                  <a:lnTo>
                    <a:pt x="604379" y="675993"/>
                  </a:lnTo>
                  <a:lnTo>
                    <a:pt x="635005" y="643390"/>
                  </a:lnTo>
                  <a:lnTo>
                    <a:pt x="666249" y="611457"/>
                  </a:lnTo>
                  <a:lnTo>
                    <a:pt x="698100" y="580203"/>
                  </a:lnTo>
                  <a:lnTo>
                    <a:pt x="730549" y="549639"/>
                  </a:lnTo>
                  <a:lnTo>
                    <a:pt x="763585" y="519778"/>
                  </a:lnTo>
                  <a:lnTo>
                    <a:pt x="797197" y="490629"/>
                  </a:lnTo>
                  <a:lnTo>
                    <a:pt x="831376" y="462204"/>
                  </a:lnTo>
                  <a:lnTo>
                    <a:pt x="866111" y="434514"/>
                  </a:lnTo>
                  <a:lnTo>
                    <a:pt x="901391" y="407570"/>
                  </a:lnTo>
                  <a:lnTo>
                    <a:pt x="937207" y="381382"/>
                  </a:lnTo>
                  <a:lnTo>
                    <a:pt x="973548" y="355963"/>
                  </a:lnTo>
                  <a:lnTo>
                    <a:pt x="1010403" y="331322"/>
                  </a:lnTo>
                  <a:lnTo>
                    <a:pt x="1047763" y="307470"/>
                  </a:lnTo>
                  <a:lnTo>
                    <a:pt x="1085617" y="284420"/>
                  </a:lnTo>
                  <a:lnTo>
                    <a:pt x="1123955" y="262181"/>
                  </a:lnTo>
                  <a:lnTo>
                    <a:pt x="1162766" y="240765"/>
                  </a:lnTo>
                  <a:lnTo>
                    <a:pt x="1202040" y="220182"/>
                  </a:lnTo>
                  <a:lnTo>
                    <a:pt x="1241767" y="200444"/>
                  </a:lnTo>
                  <a:lnTo>
                    <a:pt x="1281937" y="181562"/>
                  </a:lnTo>
                  <a:lnTo>
                    <a:pt x="1322539" y="163547"/>
                  </a:lnTo>
                  <a:lnTo>
                    <a:pt x="1363562" y="146409"/>
                  </a:lnTo>
                  <a:lnTo>
                    <a:pt x="1404997" y="130160"/>
                  </a:lnTo>
                  <a:lnTo>
                    <a:pt x="1446833" y="114811"/>
                  </a:lnTo>
                  <a:lnTo>
                    <a:pt x="1489060" y="100372"/>
                  </a:lnTo>
                  <a:lnTo>
                    <a:pt x="1531667" y="86855"/>
                  </a:lnTo>
                  <a:lnTo>
                    <a:pt x="1574644" y="74270"/>
                  </a:lnTo>
                  <a:lnTo>
                    <a:pt x="1617982" y="62629"/>
                  </a:lnTo>
                  <a:lnTo>
                    <a:pt x="1661669" y="51943"/>
                  </a:lnTo>
                  <a:lnTo>
                    <a:pt x="1705695" y="42222"/>
                  </a:lnTo>
                  <a:lnTo>
                    <a:pt x="1750049" y="33478"/>
                  </a:lnTo>
                  <a:lnTo>
                    <a:pt x="1794723" y="25721"/>
                  </a:lnTo>
                  <a:lnTo>
                    <a:pt x="1839705" y="18963"/>
                  </a:lnTo>
                  <a:lnTo>
                    <a:pt x="1884984" y="13214"/>
                  </a:lnTo>
                  <a:lnTo>
                    <a:pt x="1930551" y="8486"/>
                  </a:lnTo>
                  <a:lnTo>
                    <a:pt x="1976396" y="4790"/>
                  </a:lnTo>
                  <a:lnTo>
                    <a:pt x="2022507" y="2136"/>
                  </a:lnTo>
                  <a:lnTo>
                    <a:pt x="2068875" y="535"/>
                  </a:lnTo>
                  <a:lnTo>
                    <a:pt x="2115489" y="0"/>
                  </a:lnTo>
                  <a:lnTo>
                    <a:pt x="6346482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465682" y="501568"/>
              <a:ext cx="1678939" cy="4140835"/>
            </a:xfrm>
            <a:custGeom>
              <a:avLst/>
              <a:gdLst/>
              <a:ahLst/>
              <a:cxnLst/>
              <a:rect l="l" t="t" r="r" b="b"/>
              <a:pathLst>
                <a:path w="1678940" h="4140835">
                  <a:moveTo>
                    <a:pt x="1678317" y="4140347"/>
                  </a:moveTo>
                  <a:lnTo>
                    <a:pt x="1598075" y="4121935"/>
                  </a:lnTo>
                  <a:lnTo>
                    <a:pt x="1553110" y="4110101"/>
                  </a:lnTo>
                  <a:lnTo>
                    <a:pt x="1508541" y="4097310"/>
                  </a:lnTo>
                  <a:lnTo>
                    <a:pt x="1464380" y="4083575"/>
                  </a:lnTo>
                  <a:lnTo>
                    <a:pt x="1420639" y="4068907"/>
                  </a:lnTo>
                  <a:lnTo>
                    <a:pt x="1377328" y="4053318"/>
                  </a:lnTo>
                  <a:lnTo>
                    <a:pt x="1334461" y="4036819"/>
                  </a:lnTo>
                  <a:lnTo>
                    <a:pt x="1292047" y="4019422"/>
                  </a:lnTo>
                  <a:lnTo>
                    <a:pt x="1250100" y="4001140"/>
                  </a:lnTo>
                  <a:lnTo>
                    <a:pt x="1208630" y="3981982"/>
                  </a:lnTo>
                  <a:lnTo>
                    <a:pt x="1167650" y="3961962"/>
                  </a:lnTo>
                  <a:lnTo>
                    <a:pt x="1127171" y="3941091"/>
                  </a:lnTo>
                  <a:lnTo>
                    <a:pt x="1087205" y="3919380"/>
                  </a:lnTo>
                  <a:lnTo>
                    <a:pt x="1047763" y="3896841"/>
                  </a:lnTo>
                  <a:lnTo>
                    <a:pt x="1008857" y="3873486"/>
                  </a:lnTo>
                  <a:lnTo>
                    <a:pt x="970500" y="3849327"/>
                  </a:lnTo>
                  <a:lnTo>
                    <a:pt x="932701" y="3824375"/>
                  </a:lnTo>
                  <a:lnTo>
                    <a:pt x="895474" y="3798642"/>
                  </a:lnTo>
                  <a:lnTo>
                    <a:pt x="858829" y="3772139"/>
                  </a:lnTo>
                  <a:lnTo>
                    <a:pt x="822779" y="3744878"/>
                  </a:lnTo>
                  <a:lnTo>
                    <a:pt x="787334" y="3716872"/>
                  </a:lnTo>
                  <a:lnTo>
                    <a:pt x="752508" y="3688130"/>
                  </a:lnTo>
                  <a:lnTo>
                    <a:pt x="718311" y="3658666"/>
                  </a:lnTo>
                  <a:lnTo>
                    <a:pt x="684755" y="3628491"/>
                  </a:lnTo>
                  <a:lnTo>
                    <a:pt x="651852" y="3597616"/>
                  </a:lnTo>
                  <a:lnTo>
                    <a:pt x="619614" y="3566054"/>
                  </a:lnTo>
                  <a:lnTo>
                    <a:pt x="588052" y="3533815"/>
                  </a:lnTo>
                  <a:lnTo>
                    <a:pt x="557177" y="3500912"/>
                  </a:lnTo>
                  <a:lnTo>
                    <a:pt x="527002" y="3467356"/>
                  </a:lnTo>
                  <a:lnTo>
                    <a:pt x="497538" y="3433159"/>
                  </a:lnTo>
                  <a:lnTo>
                    <a:pt x="468797" y="3398333"/>
                  </a:lnTo>
                  <a:lnTo>
                    <a:pt x="440790" y="3362889"/>
                  </a:lnTo>
                  <a:lnTo>
                    <a:pt x="413529" y="3326838"/>
                  </a:lnTo>
                  <a:lnTo>
                    <a:pt x="387026" y="3290194"/>
                  </a:lnTo>
                  <a:lnTo>
                    <a:pt x="361293" y="3252966"/>
                  </a:lnTo>
                  <a:lnTo>
                    <a:pt x="336341" y="3215167"/>
                  </a:lnTo>
                  <a:lnTo>
                    <a:pt x="312182" y="3176809"/>
                  </a:lnTo>
                  <a:lnTo>
                    <a:pt x="288827" y="3137903"/>
                  </a:lnTo>
                  <a:lnTo>
                    <a:pt x="266288" y="3098461"/>
                  </a:lnTo>
                  <a:lnTo>
                    <a:pt x="244577" y="3058495"/>
                  </a:lnTo>
                  <a:lnTo>
                    <a:pt x="223706" y="3018015"/>
                  </a:lnTo>
                  <a:lnTo>
                    <a:pt x="203686" y="2977035"/>
                  </a:lnTo>
                  <a:lnTo>
                    <a:pt x="184529" y="2935565"/>
                  </a:lnTo>
                  <a:lnTo>
                    <a:pt x="166246" y="2893618"/>
                  </a:lnTo>
                  <a:lnTo>
                    <a:pt x="148849" y="2851204"/>
                  </a:lnTo>
                  <a:lnTo>
                    <a:pt x="132350" y="2808336"/>
                  </a:lnTo>
                  <a:lnTo>
                    <a:pt x="116761" y="2765025"/>
                  </a:lnTo>
                  <a:lnTo>
                    <a:pt x="102093" y="2721284"/>
                  </a:lnTo>
                  <a:lnTo>
                    <a:pt x="88358" y="2677122"/>
                  </a:lnTo>
                  <a:lnTo>
                    <a:pt x="75567" y="2632553"/>
                  </a:lnTo>
                  <a:lnTo>
                    <a:pt x="63733" y="2587588"/>
                  </a:lnTo>
                  <a:lnTo>
                    <a:pt x="52866" y="2542239"/>
                  </a:lnTo>
                  <a:lnTo>
                    <a:pt x="42979" y="2496516"/>
                  </a:lnTo>
                  <a:lnTo>
                    <a:pt x="34083" y="2450433"/>
                  </a:lnTo>
                  <a:lnTo>
                    <a:pt x="26190" y="2404000"/>
                  </a:lnTo>
                  <a:lnTo>
                    <a:pt x="19312" y="2357230"/>
                  </a:lnTo>
                  <a:lnTo>
                    <a:pt x="13459" y="2310133"/>
                  </a:lnTo>
                  <a:lnTo>
                    <a:pt x="8645" y="2262722"/>
                  </a:lnTo>
                  <a:lnTo>
                    <a:pt x="4880" y="2215009"/>
                  </a:lnTo>
                  <a:lnTo>
                    <a:pt x="2176" y="2167004"/>
                  </a:lnTo>
                  <a:lnTo>
                    <a:pt x="546" y="2118720"/>
                  </a:lnTo>
                  <a:lnTo>
                    <a:pt x="0" y="2070168"/>
                  </a:lnTo>
                  <a:lnTo>
                    <a:pt x="546" y="2021617"/>
                  </a:lnTo>
                  <a:lnTo>
                    <a:pt x="2176" y="1973334"/>
                  </a:lnTo>
                  <a:lnTo>
                    <a:pt x="4880" y="1925329"/>
                  </a:lnTo>
                  <a:lnTo>
                    <a:pt x="8645" y="1877616"/>
                  </a:lnTo>
                  <a:lnTo>
                    <a:pt x="13459" y="1830206"/>
                  </a:lnTo>
                  <a:lnTo>
                    <a:pt x="19312" y="1783110"/>
                  </a:lnTo>
                  <a:lnTo>
                    <a:pt x="26190" y="1736340"/>
                  </a:lnTo>
                  <a:lnTo>
                    <a:pt x="34083" y="1689907"/>
                  </a:lnTo>
                  <a:lnTo>
                    <a:pt x="42979" y="1643824"/>
                  </a:lnTo>
                  <a:lnTo>
                    <a:pt x="52866" y="1598102"/>
                  </a:lnTo>
                  <a:lnTo>
                    <a:pt x="63733" y="1552753"/>
                  </a:lnTo>
                  <a:lnTo>
                    <a:pt x="75567" y="1507789"/>
                  </a:lnTo>
                  <a:lnTo>
                    <a:pt x="88358" y="1463220"/>
                  </a:lnTo>
                  <a:lnTo>
                    <a:pt x="102093" y="1419059"/>
                  </a:lnTo>
                  <a:lnTo>
                    <a:pt x="116761" y="1375317"/>
                  </a:lnTo>
                  <a:lnTo>
                    <a:pt x="132350" y="1332007"/>
                  </a:lnTo>
                  <a:lnTo>
                    <a:pt x="148849" y="1289139"/>
                  </a:lnTo>
                  <a:lnTo>
                    <a:pt x="166246" y="1246726"/>
                  </a:lnTo>
                  <a:lnTo>
                    <a:pt x="184529" y="1204778"/>
                  </a:lnTo>
                  <a:lnTo>
                    <a:pt x="203686" y="1163309"/>
                  </a:lnTo>
                  <a:lnTo>
                    <a:pt x="223706" y="1122329"/>
                  </a:lnTo>
                  <a:lnTo>
                    <a:pt x="244577" y="1081850"/>
                  </a:lnTo>
                  <a:lnTo>
                    <a:pt x="266288" y="1041884"/>
                  </a:lnTo>
                  <a:lnTo>
                    <a:pt x="288827" y="1002442"/>
                  </a:lnTo>
                  <a:lnTo>
                    <a:pt x="312182" y="963536"/>
                  </a:lnTo>
                  <a:lnTo>
                    <a:pt x="336341" y="925178"/>
                  </a:lnTo>
                  <a:lnTo>
                    <a:pt x="361293" y="887379"/>
                  </a:lnTo>
                  <a:lnTo>
                    <a:pt x="387026" y="850152"/>
                  </a:lnTo>
                  <a:lnTo>
                    <a:pt x="413529" y="813507"/>
                  </a:lnTo>
                  <a:lnTo>
                    <a:pt x="440790" y="777457"/>
                  </a:lnTo>
                  <a:lnTo>
                    <a:pt x="468797" y="742013"/>
                  </a:lnTo>
                  <a:lnTo>
                    <a:pt x="497538" y="707187"/>
                  </a:lnTo>
                  <a:lnTo>
                    <a:pt x="527002" y="672990"/>
                  </a:lnTo>
                  <a:lnTo>
                    <a:pt x="557177" y="639434"/>
                  </a:lnTo>
                  <a:lnTo>
                    <a:pt x="588052" y="606531"/>
                  </a:lnTo>
                  <a:lnTo>
                    <a:pt x="619614" y="574292"/>
                  </a:lnTo>
                  <a:lnTo>
                    <a:pt x="651852" y="542730"/>
                  </a:lnTo>
                  <a:lnTo>
                    <a:pt x="684755" y="511855"/>
                  </a:lnTo>
                  <a:lnTo>
                    <a:pt x="718311" y="481680"/>
                  </a:lnTo>
                  <a:lnTo>
                    <a:pt x="752508" y="452216"/>
                  </a:lnTo>
                  <a:lnTo>
                    <a:pt x="787334" y="423475"/>
                  </a:lnTo>
                  <a:lnTo>
                    <a:pt x="822779" y="395468"/>
                  </a:lnTo>
                  <a:lnTo>
                    <a:pt x="858829" y="368208"/>
                  </a:lnTo>
                  <a:lnTo>
                    <a:pt x="895474" y="341705"/>
                  </a:lnTo>
                  <a:lnTo>
                    <a:pt x="932701" y="315972"/>
                  </a:lnTo>
                  <a:lnTo>
                    <a:pt x="970500" y="291020"/>
                  </a:lnTo>
                  <a:lnTo>
                    <a:pt x="1008857" y="266860"/>
                  </a:lnTo>
                  <a:lnTo>
                    <a:pt x="1047763" y="243506"/>
                  </a:lnTo>
                  <a:lnTo>
                    <a:pt x="1087205" y="220967"/>
                  </a:lnTo>
                  <a:lnTo>
                    <a:pt x="1127171" y="199256"/>
                  </a:lnTo>
                  <a:lnTo>
                    <a:pt x="1167650" y="178385"/>
                  </a:lnTo>
                  <a:lnTo>
                    <a:pt x="1208630" y="158365"/>
                  </a:lnTo>
                  <a:lnTo>
                    <a:pt x="1250100" y="139207"/>
                  </a:lnTo>
                  <a:lnTo>
                    <a:pt x="1292047" y="120925"/>
                  </a:lnTo>
                  <a:lnTo>
                    <a:pt x="1334461" y="103528"/>
                  </a:lnTo>
                  <a:lnTo>
                    <a:pt x="1377328" y="87029"/>
                  </a:lnTo>
                  <a:lnTo>
                    <a:pt x="1420639" y="71440"/>
                  </a:lnTo>
                  <a:lnTo>
                    <a:pt x="1464380" y="56772"/>
                  </a:lnTo>
                  <a:lnTo>
                    <a:pt x="1508541" y="43037"/>
                  </a:lnTo>
                  <a:lnTo>
                    <a:pt x="1553110" y="30246"/>
                  </a:lnTo>
                  <a:lnTo>
                    <a:pt x="1598075" y="18412"/>
                  </a:lnTo>
                  <a:lnTo>
                    <a:pt x="1643424" y="7545"/>
                  </a:lnTo>
                  <a:lnTo>
                    <a:pt x="1678317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501568"/>
              <a:ext cx="1678939" cy="4140835"/>
            </a:xfrm>
            <a:custGeom>
              <a:avLst/>
              <a:gdLst/>
              <a:ahLst/>
              <a:cxnLst/>
              <a:rect l="l" t="t" r="r" b="b"/>
              <a:pathLst>
                <a:path w="1678939" h="4140835">
                  <a:moveTo>
                    <a:pt x="0" y="0"/>
                  </a:moveTo>
                  <a:lnTo>
                    <a:pt x="80235" y="18410"/>
                  </a:lnTo>
                  <a:lnTo>
                    <a:pt x="125200" y="30244"/>
                  </a:lnTo>
                  <a:lnTo>
                    <a:pt x="169769" y="43035"/>
                  </a:lnTo>
                  <a:lnTo>
                    <a:pt x="213930" y="56770"/>
                  </a:lnTo>
                  <a:lnTo>
                    <a:pt x="257672" y="71438"/>
                  </a:lnTo>
                  <a:lnTo>
                    <a:pt x="300983" y="87028"/>
                  </a:lnTo>
                  <a:lnTo>
                    <a:pt x="343851" y="103526"/>
                  </a:lnTo>
                  <a:lnTo>
                    <a:pt x="386265" y="120923"/>
                  </a:lnTo>
                  <a:lnTo>
                    <a:pt x="428212" y="139206"/>
                  </a:lnTo>
                  <a:lnTo>
                    <a:pt x="469682" y="158363"/>
                  </a:lnTo>
                  <a:lnTo>
                    <a:pt x="510662" y="178383"/>
                  </a:lnTo>
                  <a:lnTo>
                    <a:pt x="551142" y="199255"/>
                  </a:lnTo>
                  <a:lnTo>
                    <a:pt x="591108" y="220966"/>
                  </a:lnTo>
                  <a:lnTo>
                    <a:pt x="630550" y="243504"/>
                  </a:lnTo>
                  <a:lnTo>
                    <a:pt x="669456" y="266859"/>
                  </a:lnTo>
                  <a:lnTo>
                    <a:pt x="707814" y="291019"/>
                  </a:lnTo>
                  <a:lnTo>
                    <a:pt x="745613" y="315971"/>
                  </a:lnTo>
                  <a:lnTo>
                    <a:pt x="782841" y="341704"/>
                  </a:lnTo>
                  <a:lnTo>
                    <a:pt x="819486" y="368207"/>
                  </a:lnTo>
                  <a:lnTo>
                    <a:pt x="855536" y="395468"/>
                  </a:lnTo>
                  <a:lnTo>
                    <a:pt x="890980" y="423474"/>
                  </a:lnTo>
                  <a:lnTo>
                    <a:pt x="925807" y="452216"/>
                  </a:lnTo>
                  <a:lnTo>
                    <a:pt x="960004" y="481680"/>
                  </a:lnTo>
                  <a:lnTo>
                    <a:pt x="993560" y="511855"/>
                  </a:lnTo>
                  <a:lnTo>
                    <a:pt x="1026463" y="542730"/>
                  </a:lnTo>
                  <a:lnTo>
                    <a:pt x="1058702" y="574292"/>
                  </a:lnTo>
                  <a:lnTo>
                    <a:pt x="1090264" y="606531"/>
                  </a:lnTo>
                  <a:lnTo>
                    <a:pt x="1121139" y="639434"/>
                  </a:lnTo>
                  <a:lnTo>
                    <a:pt x="1151314" y="672990"/>
                  </a:lnTo>
                  <a:lnTo>
                    <a:pt x="1180778" y="707187"/>
                  </a:lnTo>
                  <a:lnTo>
                    <a:pt x="1209520" y="742014"/>
                  </a:lnTo>
                  <a:lnTo>
                    <a:pt x="1237526" y="777458"/>
                  </a:lnTo>
                  <a:lnTo>
                    <a:pt x="1264787" y="813508"/>
                  </a:lnTo>
                  <a:lnTo>
                    <a:pt x="1291290" y="850153"/>
                  </a:lnTo>
                  <a:lnTo>
                    <a:pt x="1317023" y="887381"/>
                  </a:lnTo>
                  <a:lnTo>
                    <a:pt x="1341975" y="925180"/>
                  </a:lnTo>
                  <a:lnTo>
                    <a:pt x="1366135" y="963538"/>
                  </a:lnTo>
                  <a:lnTo>
                    <a:pt x="1389490" y="1002444"/>
                  </a:lnTo>
                  <a:lnTo>
                    <a:pt x="1412028" y="1041886"/>
                  </a:lnTo>
                  <a:lnTo>
                    <a:pt x="1433739" y="1081852"/>
                  </a:lnTo>
                  <a:lnTo>
                    <a:pt x="1454610" y="1122332"/>
                  </a:lnTo>
                  <a:lnTo>
                    <a:pt x="1474631" y="1163312"/>
                  </a:lnTo>
                  <a:lnTo>
                    <a:pt x="1493788" y="1204782"/>
                  </a:lnTo>
                  <a:lnTo>
                    <a:pt x="1512071" y="1246729"/>
                  </a:lnTo>
                  <a:lnTo>
                    <a:pt x="1529467" y="1289143"/>
                  </a:lnTo>
                  <a:lnTo>
                    <a:pt x="1545966" y="1332011"/>
                  </a:lnTo>
                  <a:lnTo>
                    <a:pt x="1561556" y="1375322"/>
                  </a:lnTo>
                  <a:lnTo>
                    <a:pt x="1576224" y="1419064"/>
                  </a:lnTo>
                  <a:lnTo>
                    <a:pt x="1589959" y="1463225"/>
                  </a:lnTo>
                  <a:lnTo>
                    <a:pt x="1602750" y="1507794"/>
                  </a:lnTo>
                  <a:lnTo>
                    <a:pt x="1614584" y="1552759"/>
                  </a:lnTo>
                  <a:lnTo>
                    <a:pt x="1625451" y="1598109"/>
                  </a:lnTo>
                  <a:lnTo>
                    <a:pt x="1635338" y="1643831"/>
                  </a:lnTo>
                  <a:lnTo>
                    <a:pt x="1644234" y="1689914"/>
                  </a:lnTo>
                  <a:lnTo>
                    <a:pt x="1652127" y="1736347"/>
                  </a:lnTo>
                  <a:lnTo>
                    <a:pt x="1659005" y="1783118"/>
                  </a:lnTo>
                  <a:lnTo>
                    <a:pt x="1664857" y="1830214"/>
                  </a:lnTo>
                  <a:lnTo>
                    <a:pt x="1669672" y="1877625"/>
                  </a:lnTo>
                  <a:lnTo>
                    <a:pt x="1673437" y="1925339"/>
                  </a:lnTo>
                  <a:lnTo>
                    <a:pt x="1676140" y="1973343"/>
                  </a:lnTo>
                  <a:lnTo>
                    <a:pt x="1677771" y="2021627"/>
                  </a:lnTo>
                  <a:lnTo>
                    <a:pt x="1678317" y="2070179"/>
                  </a:lnTo>
                  <a:lnTo>
                    <a:pt x="1677771" y="2118731"/>
                  </a:lnTo>
                  <a:lnTo>
                    <a:pt x="1676140" y="2167015"/>
                  </a:lnTo>
                  <a:lnTo>
                    <a:pt x="1673437" y="2215020"/>
                  </a:lnTo>
                  <a:lnTo>
                    <a:pt x="1669672" y="2262733"/>
                  </a:lnTo>
                  <a:lnTo>
                    <a:pt x="1664857" y="2310144"/>
                  </a:lnTo>
                  <a:lnTo>
                    <a:pt x="1659005" y="2357241"/>
                  </a:lnTo>
                  <a:lnTo>
                    <a:pt x="1652127" y="2404011"/>
                  </a:lnTo>
                  <a:lnTo>
                    <a:pt x="1644234" y="2450444"/>
                  </a:lnTo>
                  <a:lnTo>
                    <a:pt x="1635338" y="2496527"/>
                  </a:lnTo>
                  <a:lnTo>
                    <a:pt x="1625451" y="2542250"/>
                  </a:lnTo>
                  <a:lnTo>
                    <a:pt x="1614584" y="2587599"/>
                  </a:lnTo>
                  <a:lnTo>
                    <a:pt x="1602750" y="2632564"/>
                  </a:lnTo>
                  <a:lnTo>
                    <a:pt x="1589959" y="2677133"/>
                  </a:lnTo>
                  <a:lnTo>
                    <a:pt x="1576224" y="2721295"/>
                  </a:lnTo>
                  <a:lnTo>
                    <a:pt x="1561556" y="2765037"/>
                  </a:lnTo>
                  <a:lnTo>
                    <a:pt x="1545966" y="2808347"/>
                  </a:lnTo>
                  <a:lnTo>
                    <a:pt x="1529467" y="2851216"/>
                  </a:lnTo>
                  <a:lnTo>
                    <a:pt x="1512071" y="2893629"/>
                  </a:lnTo>
                  <a:lnTo>
                    <a:pt x="1493788" y="2935577"/>
                  </a:lnTo>
                  <a:lnTo>
                    <a:pt x="1474631" y="2977047"/>
                  </a:lnTo>
                  <a:lnTo>
                    <a:pt x="1454610" y="3018027"/>
                  </a:lnTo>
                  <a:lnTo>
                    <a:pt x="1433739" y="3058506"/>
                  </a:lnTo>
                  <a:lnTo>
                    <a:pt x="1412028" y="3098473"/>
                  </a:lnTo>
                  <a:lnTo>
                    <a:pt x="1389490" y="3137915"/>
                  </a:lnTo>
                  <a:lnTo>
                    <a:pt x="1366135" y="3176821"/>
                  </a:lnTo>
                  <a:lnTo>
                    <a:pt x="1341975" y="3215179"/>
                  </a:lnTo>
                  <a:lnTo>
                    <a:pt x="1317023" y="3252978"/>
                  </a:lnTo>
                  <a:lnTo>
                    <a:pt x="1291290" y="3290205"/>
                  </a:lnTo>
                  <a:lnTo>
                    <a:pt x="1264787" y="3326850"/>
                  </a:lnTo>
                  <a:lnTo>
                    <a:pt x="1237526" y="3362901"/>
                  </a:lnTo>
                  <a:lnTo>
                    <a:pt x="1209520" y="3398345"/>
                  </a:lnTo>
                  <a:lnTo>
                    <a:pt x="1180778" y="3433171"/>
                  </a:lnTo>
                  <a:lnTo>
                    <a:pt x="1151314" y="3467369"/>
                  </a:lnTo>
                  <a:lnTo>
                    <a:pt x="1121139" y="3500924"/>
                  </a:lnTo>
                  <a:lnTo>
                    <a:pt x="1090264" y="3533828"/>
                  </a:lnTo>
                  <a:lnTo>
                    <a:pt x="1058702" y="3566066"/>
                  </a:lnTo>
                  <a:lnTo>
                    <a:pt x="1026463" y="3597629"/>
                  </a:lnTo>
                  <a:lnTo>
                    <a:pt x="993560" y="3628503"/>
                  </a:lnTo>
                  <a:lnTo>
                    <a:pt x="960004" y="3658679"/>
                  </a:lnTo>
                  <a:lnTo>
                    <a:pt x="925807" y="3688143"/>
                  </a:lnTo>
                  <a:lnTo>
                    <a:pt x="890980" y="3716884"/>
                  </a:lnTo>
                  <a:lnTo>
                    <a:pt x="855536" y="3744891"/>
                  </a:lnTo>
                  <a:lnTo>
                    <a:pt x="819486" y="3772152"/>
                  </a:lnTo>
                  <a:lnTo>
                    <a:pt x="782841" y="3798654"/>
                  </a:lnTo>
                  <a:lnTo>
                    <a:pt x="745613" y="3824388"/>
                  </a:lnTo>
                  <a:lnTo>
                    <a:pt x="707814" y="3849340"/>
                  </a:lnTo>
                  <a:lnTo>
                    <a:pt x="669456" y="3873499"/>
                  </a:lnTo>
                  <a:lnTo>
                    <a:pt x="630550" y="3896854"/>
                  </a:lnTo>
                  <a:lnTo>
                    <a:pt x="591108" y="3919393"/>
                  </a:lnTo>
                  <a:lnTo>
                    <a:pt x="551142" y="3941104"/>
                  </a:lnTo>
                  <a:lnTo>
                    <a:pt x="510662" y="3961975"/>
                  </a:lnTo>
                  <a:lnTo>
                    <a:pt x="469682" y="3981995"/>
                  </a:lnTo>
                  <a:lnTo>
                    <a:pt x="428212" y="4001153"/>
                  </a:lnTo>
                  <a:lnTo>
                    <a:pt x="386265" y="4019435"/>
                  </a:lnTo>
                  <a:lnTo>
                    <a:pt x="343851" y="4036832"/>
                  </a:lnTo>
                  <a:lnTo>
                    <a:pt x="300983" y="4053331"/>
                  </a:lnTo>
                  <a:lnTo>
                    <a:pt x="257672" y="4068920"/>
                  </a:lnTo>
                  <a:lnTo>
                    <a:pt x="213930" y="4083588"/>
                  </a:lnTo>
                  <a:lnTo>
                    <a:pt x="169769" y="4097323"/>
                  </a:lnTo>
                  <a:lnTo>
                    <a:pt x="125200" y="4110114"/>
                  </a:lnTo>
                  <a:lnTo>
                    <a:pt x="80235" y="4121949"/>
                  </a:lnTo>
                  <a:lnTo>
                    <a:pt x="34885" y="4132815"/>
                  </a:lnTo>
                  <a:lnTo>
                    <a:pt x="0" y="4140359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1740535" algn="l"/>
              </a:tabLst>
            </a:pPr>
            <a:r>
              <a:rPr dirty="0" spc="-10"/>
              <a:t>Market</a:t>
            </a:r>
            <a:r>
              <a:rPr dirty="0"/>
              <a:t>	</a:t>
            </a:r>
            <a:r>
              <a:rPr dirty="0" spc="-10"/>
              <a:t>Trends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526539" y="3804767"/>
            <a:ext cx="5866765" cy="825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•Average</a:t>
            </a:r>
            <a:r>
              <a:rPr dirty="0" sz="10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sale</a:t>
            </a:r>
            <a:r>
              <a:rPr dirty="0" sz="10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10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"/>
                <a:cs typeface="Arial"/>
              </a:rPr>
              <a:t>increased</a:t>
            </a:r>
            <a:r>
              <a:rPr dirty="0" sz="10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0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r>
              <a:rPr dirty="0" sz="10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0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2007,</a:t>
            </a:r>
            <a:r>
              <a:rPr dirty="0" sz="10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10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0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dirty="0" sz="10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"/>
                <a:cs typeface="Arial"/>
              </a:rPr>
              <a:t>highest.</a:t>
            </a:r>
            <a:endParaRPr sz="1050">
              <a:latin typeface="Arial"/>
              <a:cs typeface="Arial"/>
            </a:endParaRPr>
          </a:p>
          <a:p>
            <a:pPr marL="12700" marR="48895">
              <a:lnSpc>
                <a:spcPct val="100000"/>
              </a:lnSpc>
            </a:pP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•After</a:t>
            </a:r>
            <a:r>
              <a:rPr dirty="0" sz="105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2007,</a:t>
            </a:r>
            <a:r>
              <a:rPr dirty="0" sz="10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sale</a:t>
            </a:r>
            <a:r>
              <a:rPr dirty="0" sz="105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prices</a:t>
            </a:r>
            <a:r>
              <a:rPr dirty="0" sz="10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"/>
                <a:cs typeface="Arial"/>
              </a:rPr>
              <a:t>decreased</a:t>
            </a:r>
            <a:r>
              <a:rPr dirty="0" sz="10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drastically</a:t>
            </a:r>
            <a:r>
              <a:rPr dirty="0" sz="105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0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result</a:t>
            </a:r>
            <a:r>
              <a:rPr dirty="0" sz="105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0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historic</a:t>
            </a:r>
            <a:r>
              <a:rPr dirty="0" sz="105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housing</a:t>
            </a:r>
            <a:r>
              <a:rPr dirty="0" sz="10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crisis</a:t>
            </a:r>
            <a:r>
              <a:rPr dirty="0" sz="10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dirty="0" sz="105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"/>
                <a:cs typeface="Arial"/>
              </a:rPr>
              <a:t>2007- 2009.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•We</a:t>
            </a:r>
            <a:r>
              <a:rPr dirty="0" sz="10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dirty="0" sz="10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10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0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till</a:t>
            </a:r>
            <a:r>
              <a:rPr dirty="0" sz="10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2010</a:t>
            </a:r>
            <a:r>
              <a:rPr dirty="0" sz="10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dirty="0" sz="10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0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dirty="0" sz="10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"/>
                <a:cs typeface="Arial"/>
              </a:rPr>
              <a:t>research</a:t>
            </a:r>
            <a:r>
              <a:rPr dirty="0" sz="10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0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0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dirty="0" sz="10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0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dirty="0" sz="10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2010</a:t>
            </a:r>
            <a:r>
              <a:rPr dirty="0" sz="10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sale</a:t>
            </a:r>
            <a:r>
              <a:rPr dirty="0" sz="10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"/>
                <a:cs typeface="Arial"/>
              </a:rPr>
              <a:t>price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again</a:t>
            </a:r>
            <a:r>
              <a:rPr dirty="0" sz="105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started</a:t>
            </a:r>
            <a:r>
              <a:rPr dirty="0" sz="105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05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"/>
                <a:cs typeface="Arial"/>
              </a:rPr>
              <a:t>increase.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0" y="0"/>
            <a:ext cx="6595109" cy="3820795"/>
            <a:chOff x="0" y="0"/>
            <a:chExt cx="6595109" cy="3820795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8889" y="1722120"/>
              <a:ext cx="4046219" cy="209814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76507" cy="6726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9F5B4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331470" y="396900"/>
            <a:ext cx="8481060" cy="4250055"/>
            <a:chOff x="331470" y="396900"/>
            <a:chExt cx="8481060" cy="4250055"/>
          </a:xfrm>
        </p:grpSpPr>
        <p:sp>
          <p:nvSpPr>
            <p:cNvPr id="4" name="object 4" descr=""/>
            <p:cNvSpPr/>
            <p:nvPr/>
          </p:nvSpPr>
          <p:spPr>
            <a:xfrm>
              <a:off x="340995" y="406425"/>
              <a:ext cx="8462010" cy="4231005"/>
            </a:xfrm>
            <a:custGeom>
              <a:avLst/>
              <a:gdLst/>
              <a:ahLst/>
              <a:cxnLst/>
              <a:rect l="l" t="t" r="r" b="b"/>
              <a:pathLst>
                <a:path w="8462010" h="4231005">
                  <a:moveTo>
                    <a:pt x="6346507" y="0"/>
                  </a:moveTo>
                  <a:lnTo>
                    <a:pt x="2115502" y="0"/>
                  </a:lnTo>
                  <a:lnTo>
                    <a:pt x="2066950" y="546"/>
                  </a:lnTo>
                  <a:lnTo>
                    <a:pt x="2018667" y="2176"/>
                  </a:lnTo>
                  <a:lnTo>
                    <a:pt x="1970662" y="4880"/>
                  </a:lnTo>
                  <a:lnTo>
                    <a:pt x="1922949" y="8645"/>
                  </a:lnTo>
                  <a:lnTo>
                    <a:pt x="1875538" y="13459"/>
                  </a:lnTo>
                  <a:lnTo>
                    <a:pt x="1828441" y="19312"/>
                  </a:lnTo>
                  <a:lnTo>
                    <a:pt x="1781671" y="26190"/>
                  </a:lnTo>
                  <a:lnTo>
                    <a:pt x="1735239" y="34083"/>
                  </a:lnTo>
                  <a:lnTo>
                    <a:pt x="1689155" y="42979"/>
                  </a:lnTo>
                  <a:lnTo>
                    <a:pt x="1643433" y="52866"/>
                  </a:lnTo>
                  <a:lnTo>
                    <a:pt x="1598084" y="63733"/>
                  </a:lnTo>
                  <a:lnTo>
                    <a:pt x="1553119" y="75567"/>
                  </a:lnTo>
                  <a:lnTo>
                    <a:pt x="1508550" y="88358"/>
                  </a:lnTo>
                  <a:lnTo>
                    <a:pt x="1464388" y="102093"/>
                  </a:lnTo>
                  <a:lnTo>
                    <a:pt x="1420647" y="116761"/>
                  </a:lnTo>
                  <a:lnTo>
                    <a:pt x="1377336" y="132350"/>
                  </a:lnTo>
                  <a:lnTo>
                    <a:pt x="1334468" y="148849"/>
                  </a:lnTo>
                  <a:lnTo>
                    <a:pt x="1292054" y="166246"/>
                  </a:lnTo>
                  <a:lnTo>
                    <a:pt x="1250107" y="184529"/>
                  </a:lnTo>
                  <a:lnTo>
                    <a:pt x="1208637" y="203686"/>
                  </a:lnTo>
                  <a:lnTo>
                    <a:pt x="1167657" y="223706"/>
                  </a:lnTo>
                  <a:lnTo>
                    <a:pt x="1127177" y="244578"/>
                  </a:lnTo>
                  <a:lnTo>
                    <a:pt x="1087211" y="266288"/>
                  </a:lnTo>
                  <a:lnTo>
                    <a:pt x="1047769" y="288827"/>
                  </a:lnTo>
                  <a:lnTo>
                    <a:pt x="1008863" y="312182"/>
                  </a:lnTo>
                  <a:lnTo>
                    <a:pt x="970505" y="336341"/>
                  </a:lnTo>
                  <a:lnTo>
                    <a:pt x="932706" y="361294"/>
                  </a:lnTo>
                  <a:lnTo>
                    <a:pt x="895478" y="387027"/>
                  </a:lnTo>
                  <a:lnTo>
                    <a:pt x="858833" y="413530"/>
                  </a:lnTo>
                  <a:lnTo>
                    <a:pt x="822783" y="440790"/>
                  </a:lnTo>
                  <a:lnTo>
                    <a:pt x="787338" y="468797"/>
                  </a:lnTo>
                  <a:lnTo>
                    <a:pt x="752512" y="497538"/>
                  </a:lnTo>
                  <a:lnTo>
                    <a:pt x="718315" y="527003"/>
                  </a:lnTo>
                  <a:lnTo>
                    <a:pt x="684759" y="557178"/>
                  </a:lnTo>
                  <a:lnTo>
                    <a:pt x="651856" y="588053"/>
                  </a:lnTo>
                  <a:lnTo>
                    <a:pt x="619617" y="619615"/>
                  </a:lnTo>
                  <a:lnTo>
                    <a:pt x="588054" y="651854"/>
                  </a:lnTo>
                  <a:lnTo>
                    <a:pt x="557180" y="684757"/>
                  </a:lnTo>
                  <a:lnTo>
                    <a:pt x="527004" y="718313"/>
                  </a:lnTo>
                  <a:lnTo>
                    <a:pt x="497540" y="752510"/>
                  </a:lnTo>
                  <a:lnTo>
                    <a:pt x="468799" y="787336"/>
                  </a:lnTo>
                  <a:lnTo>
                    <a:pt x="440792" y="822781"/>
                  </a:lnTo>
                  <a:lnTo>
                    <a:pt x="413531" y="858831"/>
                  </a:lnTo>
                  <a:lnTo>
                    <a:pt x="387028" y="895476"/>
                  </a:lnTo>
                  <a:lnTo>
                    <a:pt x="361295" y="932703"/>
                  </a:lnTo>
                  <a:lnTo>
                    <a:pt x="336343" y="970502"/>
                  </a:lnTo>
                  <a:lnTo>
                    <a:pt x="312183" y="1008860"/>
                  </a:lnTo>
                  <a:lnTo>
                    <a:pt x="288828" y="1047766"/>
                  </a:lnTo>
                  <a:lnTo>
                    <a:pt x="266289" y="1087209"/>
                  </a:lnTo>
                  <a:lnTo>
                    <a:pt x="244579" y="1127175"/>
                  </a:lnTo>
                  <a:lnTo>
                    <a:pt x="223707" y="1167654"/>
                  </a:lnTo>
                  <a:lnTo>
                    <a:pt x="203687" y="1208635"/>
                  </a:lnTo>
                  <a:lnTo>
                    <a:pt x="184529" y="1250104"/>
                  </a:lnTo>
                  <a:lnTo>
                    <a:pt x="166247" y="1292052"/>
                  </a:lnTo>
                  <a:lnTo>
                    <a:pt x="148850" y="1334466"/>
                  </a:lnTo>
                  <a:lnTo>
                    <a:pt x="132351" y="1377334"/>
                  </a:lnTo>
                  <a:lnTo>
                    <a:pt x="116762" y="1420645"/>
                  </a:lnTo>
                  <a:lnTo>
                    <a:pt x="102094" y="1464387"/>
                  </a:lnTo>
                  <a:lnTo>
                    <a:pt x="88358" y="1508548"/>
                  </a:lnTo>
                  <a:lnTo>
                    <a:pt x="75567" y="1553117"/>
                  </a:lnTo>
                  <a:lnTo>
                    <a:pt x="63733" y="1598082"/>
                  </a:lnTo>
                  <a:lnTo>
                    <a:pt x="52866" y="1643432"/>
                  </a:lnTo>
                  <a:lnTo>
                    <a:pt x="42979" y="1689154"/>
                  </a:lnTo>
                  <a:lnTo>
                    <a:pt x="34083" y="1735237"/>
                  </a:lnTo>
                  <a:lnTo>
                    <a:pt x="26190" y="1781670"/>
                  </a:lnTo>
                  <a:lnTo>
                    <a:pt x="19312" y="1828440"/>
                  </a:lnTo>
                  <a:lnTo>
                    <a:pt x="13459" y="1875537"/>
                  </a:lnTo>
                  <a:lnTo>
                    <a:pt x="8645" y="1922948"/>
                  </a:lnTo>
                  <a:lnTo>
                    <a:pt x="4880" y="1970661"/>
                  </a:lnTo>
                  <a:lnTo>
                    <a:pt x="2176" y="2018666"/>
                  </a:lnTo>
                  <a:lnTo>
                    <a:pt x="546" y="2066950"/>
                  </a:lnTo>
                  <a:lnTo>
                    <a:pt x="0" y="2115502"/>
                  </a:lnTo>
                  <a:lnTo>
                    <a:pt x="546" y="2164054"/>
                  </a:lnTo>
                  <a:lnTo>
                    <a:pt x="2176" y="2212338"/>
                  </a:lnTo>
                  <a:lnTo>
                    <a:pt x="4880" y="2260343"/>
                  </a:lnTo>
                  <a:lnTo>
                    <a:pt x="8645" y="2308056"/>
                  </a:lnTo>
                  <a:lnTo>
                    <a:pt x="13459" y="2355467"/>
                  </a:lnTo>
                  <a:lnTo>
                    <a:pt x="19312" y="2402564"/>
                  </a:lnTo>
                  <a:lnTo>
                    <a:pt x="26190" y="2449334"/>
                  </a:lnTo>
                  <a:lnTo>
                    <a:pt x="34083" y="2495767"/>
                  </a:lnTo>
                  <a:lnTo>
                    <a:pt x="42979" y="2541850"/>
                  </a:lnTo>
                  <a:lnTo>
                    <a:pt x="52866" y="2587572"/>
                  </a:lnTo>
                  <a:lnTo>
                    <a:pt x="63733" y="2632922"/>
                  </a:lnTo>
                  <a:lnTo>
                    <a:pt x="75567" y="2677887"/>
                  </a:lnTo>
                  <a:lnTo>
                    <a:pt x="88358" y="2722456"/>
                  </a:lnTo>
                  <a:lnTo>
                    <a:pt x="102094" y="2766617"/>
                  </a:lnTo>
                  <a:lnTo>
                    <a:pt x="116762" y="2810359"/>
                  </a:lnTo>
                  <a:lnTo>
                    <a:pt x="132351" y="2853670"/>
                  </a:lnTo>
                  <a:lnTo>
                    <a:pt x="148850" y="2896538"/>
                  </a:lnTo>
                  <a:lnTo>
                    <a:pt x="166247" y="2938952"/>
                  </a:lnTo>
                  <a:lnTo>
                    <a:pt x="184529" y="2980900"/>
                  </a:lnTo>
                  <a:lnTo>
                    <a:pt x="203687" y="3022369"/>
                  </a:lnTo>
                  <a:lnTo>
                    <a:pt x="223707" y="3063350"/>
                  </a:lnTo>
                  <a:lnTo>
                    <a:pt x="244579" y="3103829"/>
                  </a:lnTo>
                  <a:lnTo>
                    <a:pt x="266289" y="3143795"/>
                  </a:lnTo>
                  <a:lnTo>
                    <a:pt x="288828" y="3183238"/>
                  </a:lnTo>
                  <a:lnTo>
                    <a:pt x="312183" y="3222144"/>
                  </a:lnTo>
                  <a:lnTo>
                    <a:pt x="336343" y="3260502"/>
                  </a:lnTo>
                  <a:lnTo>
                    <a:pt x="361295" y="3298301"/>
                  </a:lnTo>
                  <a:lnTo>
                    <a:pt x="387028" y="3335528"/>
                  </a:lnTo>
                  <a:lnTo>
                    <a:pt x="413531" y="3372173"/>
                  </a:lnTo>
                  <a:lnTo>
                    <a:pt x="440792" y="3408223"/>
                  </a:lnTo>
                  <a:lnTo>
                    <a:pt x="468799" y="3443668"/>
                  </a:lnTo>
                  <a:lnTo>
                    <a:pt x="497540" y="3478494"/>
                  </a:lnTo>
                  <a:lnTo>
                    <a:pt x="527004" y="3512691"/>
                  </a:lnTo>
                  <a:lnTo>
                    <a:pt x="557180" y="3546247"/>
                  </a:lnTo>
                  <a:lnTo>
                    <a:pt x="588054" y="3579150"/>
                  </a:lnTo>
                  <a:lnTo>
                    <a:pt x="619617" y="3611389"/>
                  </a:lnTo>
                  <a:lnTo>
                    <a:pt x="651856" y="3642951"/>
                  </a:lnTo>
                  <a:lnTo>
                    <a:pt x="684759" y="3673826"/>
                  </a:lnTo>
                  <a:lnTo>
                    <a:pt x="718315" y="3704001"/>
                  </a:lnTo>
                  <a:lnTo>
                    <a:pt x="752512" y="3733466"/>
                  </a:lnTo>
                  <a:lnTo>
                    <a:pt x="787338" y="3762207"/>
                  </a:lnTo>
                  <a:lnTo>
                    <a:pt x="822783" y="3790214"/>
                  </a:lnTo>
                  <a:lnTo>
                    <a:pt x="858833" y="3817474"/>
                  </a:lnTo>
                  <a:lnTo>
                    <a:pt x="895478" y="3843977"/>
                  </a:lnTo>
                  <a:lnTo>
                    <a:pt x="932706" y="3869710"/>
                  </a:lnTo>
                  <a:lnTo>
                    <a:pt x="970505" y="3894663"/>
                  </a:lnTo>
                  <a:lnTo>
                    <a:pt x="1008863" y="3918822"/>
                  </a:lnTo>
                  <a:lnTo>
                    <a:pt x="1047769" y="3942177"/>
                  </a:lnTo>
                  <a:lnTo>
                    <a:pt x="1087211" y="3964716"/>
                  </a:lnTo>
                  <a:lnTo>
                    <a:pt x="1127177" y="3986426"/>
                  </a:lnTo>
                  <a:lnTo>
                    <a:pt x="1167657" y="4007298"/>
                  </a:lnTo>
                  <a:lnTo>
                    <a:pt x="1208637" y="4027318"/>
                  </a:lnTo>
                  <a:lnTo>
                    <a:pt x="1250107" y="4046475"/>
                  </a:lnTo>
                  <a:lnTo>
                    <a:pt x="1292054" y="4064758"/>
                  </a:lnTo>
                  <a:lnTo>
                    <a:pt x="1334468" y="4082155"/>
                  </a:lnTo>
                  <a:lnTo>
                    <a:pt x="1377336" y="4098654"/>
                  </a:lnTo>
                  <a:lnTo>
                    <a:pt x="1420647" y="4114243"/>
                  </a:lnTo>
                  <a:lnTo>
                    <a:pt x="1464388" y="4128911"/>
                  </a:lnTo>
                  <a:lnTo>
                    <a:pt x="1508550" y="4142646"/>
                  </a:lnTo>
                  <a:lnTo>
                    <a:pt x="1553119" y="4155437"/>
                  </a:lnTo>
                  <a:lnTo>
                    <a:pt x="1598084" y="4167271"/>
                  </a:lnTo>
                  <a:lnTo>
                    <a:pt x="1643433" y="4178138"/>
                  </a:lnTo>
                  <a:lnTo>
                    <a:pt x="1689155" y="4188025"/>
                  </a:lnTo>
                  <a:lnTo>
                    <a:pt x="1735239" y="4196921"/>
                  </a:lnTo>
                  <a:lnTo>
                    <a:pt x="1781671" y="4204814"/>
                  </a:lnTo>
                  <a:lnTo>
                    <a:pt x="1828441" y="4211692"/>
                  </a:lnTo>
                  <a:lnTo>
                    <a:pt x="1875538" y="4217545"/>
                  </a:lnTo>
                  <a:lnTo>
                    <a:pt x="1922949" y="4222359"/>
                  </a:lnTo>
                  <a:lnTo>
                    <a:pt x="1970662" y="4226124"/>
                  </a:lnTo>
                  <a:lnTo>
                    <a:pt x="2018667" y="4228828"/>
                  </a:lnTo>
                  <a:lnTo>
                    <a:pt x="2066950" y="4230458"/>
                  </a:lnTo>
                  <a:lnTo>
                    <a:pt x="2115502" y="4231005"/>
                  </a:lnTo>
                  <a:lnTo>
                    <a:pt x="6346507" y="4231005"/>
                  </a:lnTo>
                  <a:lnTo>
                    <a:pt x="6395059" y="4230458"/>
                  </a:lnTo>
                  <a:lnTo>
                    <a:pt x="6443343" y="4228828"/>
                  </a:lnTo>
                  <a:lnTo>
                    <a:pt x="6491348" y="4226124"/>
                  </a:lnTo>
                  <a:lnTo>
                    <a:pt x="6539061" y="4222359"/>
                  </a:lnTo>
                  <a:lnTo>
                    <a:pt x="6586472" y="4217545"/>
                  </a:lnTo>
                  <a:lnTo>
                    <a:pt x="6633569" y="4211692"/>
                  </a:lnTo>
                  <a:lnTo>
                    <a:pt x="6680339" y="4204814"/>
                  </a:lnTo>
                  <a:lnTo>
                    <a:pt x="6726772" y="4196921"/>
                  </a:lnTo>
                  <a:lnTo>
                    <a:pt x="6772855" y="4188025"/>
                  </a:lnTo>
                  <a:lnTo>
                    <a:pt x="6818577" y="4178138"/>
                  </a:lnTo>
                  <a:lnTo>
                    <a:pt x="6863927" y="4167271"/>
                  </a:lnTo>
                  <a:lnTo>
                    <a:pt x="6908892" y="4155437"/>
                  </a:lnTo>
                  <a:lnTo>
                    <a:pt x="6953461" y="4142646"/>
                  </a:lnTo>
                  <a:lnTo>
                    <a:pt x="6997622" y="4128911"/>
                  </a:lnTo>
                  <a:lnTo>
                    <a:pt x="7041364" y="4114243"/>
                  </a:lnTo>
                  <a:lnTo>
                    <a:pt x="7084675" y="4098654"/>
                  </a:lnTo>
                  <a:lnTo>
                    <a:pt x="7127543" y="4082155"/>
                  </a:lnTo>
                  <a:lnTo>
                    <a:pt x="7169957" y="4064758"/>
                  </a:lnTo>
                  <a:lnTo>
                    <a:pt x="7211905" y="4046475"/>
                  </a:lnTo>
                  <a:lnTo>
                    <a:pt x="7253374" y="4027318"/>
                  </a:lnTo>
                  <a:lnTo>
                    <a:pt x="7294355" y="4007298"/>
                  </a:lnTo>
                  <a:lnTo>
                    <a:pt x="7334834" y="3986426"/>
                  </a:lnTo>
                  <a:lnTo>
                    <a:pt x="7374800" y="3964716"/>
                  </a:lnTo>
                  <a:lnTo>
                    <a:pt x="7414243" y="3942177"/>
                  </a:lnTo>
                  <a:lnTo>
                    <a:pt x="7453149" y="3918822"/>
                  </a:lnTo>
                  <a:lnTo>
                    <a:pt x="7491507" y="3894663"/>
                  </a:lnTo>
                  <a:lnTo>
                    <a:pt x="7529306" y="3869710"/>
                  </a:lnTo>
                  <a:lnTo>
                    <a:pt x="7566533" y="3843977"/>
                  </a:lnTo>
                  <a:lnTo>
                    <a:pt x="7603178" y="3817474"/>
                  </a:lnTo>
                  <a:lnTo>
                    <a:pt x="7639228" y="3790214"/>
                  </a:lnTo>
                  <a:lnTo>
                    <a:pt x="7674673" y="3762207"/>
                  </a:lnTo>
                  <a:lnTo>
                    <a:pt x="7709499" y="3733466"/>
                  </a:lnTo>
                  <a:lnTo>
                    <a:pt x="7743696" y="3704001"/>
                  </a:lnTo>
                  <a:lnTo>
                    <a:pt x="7777252" y="3673826"/>
                  </a:lnTo>
                  <a:lnTo>
                    <a:pt x="7810155" y="3642951"/>
                  </a:lnTo>
                  <a:lnTo>
                    <a:pt x="7842394" y="3611389"/>
                  </a:lnTo>
                  <a:lnTo>
                    <a:pt x="7873956" y="3579150"/>
                  </a:lnTo>
                  <a:lnTo>
                    <a:pt x="7904831" y="3546247"/>
                  </a:lnTo>
                  <a:lnTo>
                    <a:pt x="7935006" y="3512691"/>
                  </a:lnTo>
                  <a:lnTo>
                    <a:pt x="7964471" y="3478494"/>
                  </a:lnTo>
                  <a:lnTo>
                    <a:pt x="7993212" y="3443668"/>
                  </a:lnTo>
                  <a:lnTo>
                    <a:pt x="8021219" y="3408223"/>
                  </a:lnTo>
                  <a:lnTo>
                    <a:pt x="8048479" y="3372173"/>
                  </a:lnTo>
                  <a:lnTo>
                    <a:pt x="8074982" y="3335528"/>
                  </a:lnTo>
                  <a:lnTo>
                    <a:pt x="8100715" y="3298301"/>
                  </a:lnTo>
                  <a:lnTo>
                    <a:pt x="8125668" y="3260502"/>
                  </a:lnTo>
                  <a:lnTo>
                    <a:pt x="8149827" y="3222144"/>
                  </a:lnTo>
                  <a:lnTo>
                    <a:pt x="8173182" y="3183238"/>
                  </a:lnTo>
                  <a:lnTo>
                    <a:pt x="8195721" y="3143795"/>
                  </a:lnTo>
                  <a:lnTo>
                    <a:pt x="8217431" y="3103829"/>
                  </a:lnTo>
                  <a:lnTo>
                    <a:pt x="8238303" y="3063350"/>
                  </a:lnTo>
                  <a:lnTo>
                    <a:pt x="8258323" y="3022369"/>
                  </a:lnTo>
                  <a:lnTo>
                    <a:pt x="8277480" y="2980900"/>
                  </a:lnTo>
                  <a:lnTo>
                    <a:pt x="8295763" y="2938952"/>
                  </a:lnTo>
                  <a:lnTo>
                    <a:pt x="8313160" y="2896538"/>
                  </a:lnTo>
                  <a:lnTo>
                    <a:pt x="8329659" y="2853670"/>
                  </a:lnTo>
                  <a:lnTo>
                    <a:pt x="8345248" y="2810359"/>
                  </a:lnTo>
                  <a:lnTo>
                    <a:pt x="8359916" y="2766617"/>
                  </a:lnTo>
                  <a:lnTo>
                    <a:pt x="8373651" y="2722456"/>
                  </a:lnTo>
                  <a:lnTo>
                    <a:pt x="8386442" y="2677887"/>
                  </a:lnTo>
                  <a:lnTo>
                    <a:pt x="8398276" y="2632922"/>
                  </a:lnTo>
                  <a:lnTo>
                    <a:pt x="8409143" y="2587572"/>
                  </a:lnTo>
                  <a:lnTo>
                    <a:pt x="8419030" y="2541850"/>
                  </a:lnTo>
                  <a:lnTo>
                    <a:pt x="8427926" y="2495767"/>
                  </a:lnTo>
                  <a:lnTo>
                    <a:pt x="8435819" y="2449334"/>
                  </a:lnTo>
                  <a:lnTo>
                    <a:pt x="8442697" y="2402564"/>
                  </a:lnTo>
                  <a:lnTo>
                    <a:pt x="8448550" y="2355467"/>
                  </a:lnTo>
                  <a:lnTo>
                    <a:pt x="8453364" y="2308056"/>
                  </a:lnTo>
                  <a:lnTo>
                    <a:pt x="8457129" y="2260343"/>
                  </a:lnTo>
                  <a:lnTo>
                    <a:pt x="8459833" y="2212338"/>
                  </a:lnTo>
                  <a:lnTo>
                    <a:pt x="8461463" y="2164054"/>
                  </a:lnTo>
                  <a:lnTo>
                    <a:pt x="8462010" y="2115502"/>
                  </a:lnTo>
                  <a:lnTo>
                    <a:pt x="8461463" y="2066950"/>
                  </a:lnTo>
                  <a:lnTo>
                    <a:pt x="8459833" y="2018666"/>
                  </a:lnTo>
                  <a:lnTo>
                    <a:pt x="8457129" y="1970661"/>
                  </a:lnTo>
                  <a:lnTo>
                    <a:pt x="8453364" y="1922948"/>
                  </a:lnTo>
                  <a:lnTo>
                    <a:pt x="8448550" y="1875537"/>
                  </a:lnTo>
                  <a:lnTo>
                    <a:pt x="8442697" y="1828440"/>
                  </a:lnTo>
                  <a:lnTo>
                    <a:pt x="8435819" y="1781670"/>
                  </a:lnTo>
                  <a:lnTo>
                    <a:pt x="8427926" y="1735237"/>
                  </a:lnTo>
                  <a:lnTo>
                    <a:pt x="8419030" y="1689154"/>
                  </a:lnTo>
                  <a:lnTo>
                    <a:pt x="8409143" y="1643432"/>
                  </a:lnTo>
                  <a:lnTo>
                    <a:pt x="8398276" y="1598082"/>
                  </a:lnTo>
                  <a:lnTo>
                    <a:pt x="8386442" y="1553117"/>
                  </a:lnTo>
                  <a:lnTo>
                    <a:pt x="8373651" y="1508548"/>
                  </a:lnTo>
                  <a:lnTo>
                    <a:pt x="8359916" y="1464387"/>
                  </a:lnTo>
                  <a:lnTo>
                    <a:pt x="8345248" y="1420645"/>
                  </a:lnTo>
                  <a:lnTo>
                    <a:pt x="8329659" y="1377334"/>
                  </a:lnTo>
                  <a:lnTo>
                    <a:pt x="8313160" y="1334466"/>
                  </a:lnTo>
                  <a:lnTo>
                    <a:pt x="8295763" y="1292052"/>
                  </a:lnTo>
                  <a:lnTo>
                    <a:pt x="8277480" y="1250104"/>
                  </a:lnTo>
                  <a:lnTo>
                    <a:pt x="8258323" y="1208635"/>
                  </a:lnTo>
                  <a:lnTo>
                    <a:pt x="8238303" y="1167654"/>
                  </a:lnTo>
                  <a:lnTo>
                    <a:pt x="8217431" y="1127175"/>
                  </a:lnTo>
                  <a:lnTo>
                    <a:pt x="8195721" y="1087209"/>
                  </a:lnTo>
                  <a:lnTo>
                    <a:pt x="8173182" y="1047766"/>
                  </a:lnTo>
                  <a:lnTo>
                    <a:pt x="8149827" y="1008860"/>
                  </a:lnTo>
                  <a:lnTo>
                    <a:pt x="8125668" y="970502"/>
                  </a:lnTo>
                  <a:lnTo>
                    <a:pt x="8100715" y="932703"/>
                  </a:lnTo>
                  <a:lnTo>
                    <a:pt x="8074982" y="895476"/>
                  </a:lnTo>
                  <a:lnTo>
                    <a:pt x="8048479" y="858831"/>
                  </a:lnTo>
                  <a:lnTo>
                    <a:pt x="8021219" y="822781"/>
                  </a:lnTo>
                  <a:lnTo>
                    <a:pt x="7993212" y="787336"/>
                  </a:lnTo>
                  <a:lnTo>
                    <a:pt x="7964471" y="752510"/>
                  </a:lnTo>
                  <a:lnTo>
                    <a:pt x="7935006" y="718313"/>
                  </a:lnTo>
                  <a:lnTo>
                    <a:pt x="7904831" y="684757"/>
                  </a:lnTo>
                  <a:lnTo>
                    <a:pt x="7873956" y="651854"/>
                  </a:lnTo>
                  <a:lnTo>
                    <a:pt x="7842394" y="619615"/>
                  </a:lnTo>
                  <a:lnTo>
                    <a:pt x="7810155" y="588053"/>
                  </a:lnTo>
                  <a:lnTo>
                    <a:pt x="7777252" y="557178"/>
                  </a:lnTo>
                  <a:lnTo>
                    <a:pt x="7743696" y="527003"/>
                  </a:lnTo>
                  <a:lnTo>
                    <a:pt x="7709499" y="497538"/>
                  </a:lnTo>
                  <a:lnTo>
                    <a:pt x="7674673" y="468797"/>
                  </a:lnTo>
                  <a:lnTo>
                    <a:pt x="7639228" y="440790"/>
                  </a:lnTo>
                  <a:lnTo>
                    <a:pt x="7603178" y="413530"/>
                  </a:lnTo>
                  <a:lnTo>
                    <a:pt x="7566533" y="387027"/>
                  </a:lnTo>
                  <a:lnTo>
                    <a:pt x="7529306" y="361294"/>
                  </a:lnTo>
                  <a:lnTo>
                    <a:pt x="7491507" y="336341"/>
                  </a:lnTo>
                  <a:lnTo>
                    <a:pt x="7453149" y="312182"/>
                  </a:lnTo>
                  <a:lnTo>
                    <a:pt x="7414243" y="288827"/>
                  </a:lnTo>
                  <a:lnTo>
                    <a:pt x="7374800" y="266288"/>
                  </a:lnTo>
                  <a:lnTo>
                    <a:pt x="7334834" y="244578"/>
                  </a:lnTo>
                  <a:lnTo>
                    <a:pt x="7294355" y="223706"/>
                  </a:lnTo>
                  <a:lnTo>
                    <a:pt x="7253374" y="203686"/>
                  </a:lnTo>
                  <a:lnTo>
                    <a:pt x="7211905" y="184529"/>
                  </a:lnTo>
                  <a:lnTo>
                    <a:pt x="7169957" y="166246"/>
                  </a:lnTo>
                  <a:lnTo>
                    <a:pt x="7127543" y="148849"/>
                  </a:lnTo>
                  <a:lnTo>
                    <a:pt x="7084675" y="132350"/>
                  </a:lnTo>
                  <a:lnTo>
                    <a:pt x="7041364" y="116761"/>
                  </a:lnTo>
                  <a:lnTo>
                    <a:pt x="6997622" y="102093"/>
                  </a:lnTo>
                  <a:lnTo>
                    <a:pt x="6953461" y="88358"/>
                  </a:lnTo>
                  <a:lnTo>
                    <a:pt x="6908892" y="75567"/>
                  </a:lnTo>
                  <a:lnTo>
                    <a:pt x="6863927" y="63733"/>
                  </a:lnTo>
                  <a:lnTo>
                    <a:pt x="6818577" y="52866"/>
                  </a:lnTo>
                  <a:lnTo>
                    <a:pt x="6772855" y="42979"/>
                  </a:lnTo>
                  <a:lnTo>
                    <a:pt x="6726772" y="34083"/>
                  </a:lnTo>
                  <a:lnTo>
                    <a:pt x="6680339" y="26190"/>
                  </a:lnTo>
                  <a:lnTo>
                    <a:pt x="6633569" y="19312"/>
                  </a:lnTo>
                  <a:lnTo>
                    <a:pt x="6586472" y="13459"/>
                  </a:lnTo>
                  <a:lnTo>
                    <a:pt x="6539061" y="8645"/>
                  </a:lnTo>
                  <a:lnTo>
                    <a:pt x="6491348" y="4880"/>
                  </a:lnTo>
                  <a:lnTo>
                    <a:pt x="6443343" y="2176"/>
                  </a:lnTo>
                  <a:lnTo>
                    <a:pt x="6395059" y="546"/>
                  </a:lnTo>
                  <a:lnTo>
                    <a:pt x="6346507" y="0"/>
                  </a:lnTo>
                  <a:close/>
                </a:path>
              </a:pathLst>
            </a:custGeom>
            <a:solidFill>
              <a:srgbClr val="3342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40995" y="406425"/>
              <a:ext cx="8462010" cy="4231005"/>
            </a:xfrm>
            <a:custGeom>
              <a:avLst/>
              <a:gdLst/>
              <a:ahLst/>
              <a:cxnLst/>
              <a:rect l="l" t="t" r="r" b="b"/>
              <a:pathLst>
                <a:path w="8462010" h="4231005">
                  <a:moveTo>
                    <a:pt x="6346507" y="0"/>
                  </a:moveTo>
                  <a:lnTo>
                    <a:pt x="6395059" y="546"/>
                  </a:lnTo>
                  <a:lnTo>
                    <a:pt x="6443343" y="2176"/>
                  </a:lnTo>
                  <a:lnTo>
                    <a:pt x="6491348" y="4880"/>
                  </a:lnTo>
                  <a:lnTo>
                    <a:pt x="6539061" y="8645"/>
                  </a:lnTo>
                  <a:lnTo>
                    <a:pt x="6586472" y="13459"/>
                  </a:lnTo>
                  <a:lnTo>
                    <a:pt x="6633569" y="19312"/>
                  </a:lnTo>
                  <a:lnTo>
                    <a:pt x="6680339" y="26190"/>
                  </a:lnTo>
                  <a:lnTo>
                    <a:pt x="6726772" y="34083"/>
                  </a:lnTo>
                  <a:lnTo>
                    <a:pt x="6772855" y="42979"/>
                  </a:lnTo>
                  <a:lnTo>
                    <a:pt x="6818577" y="52866"/>
                  </a:lnTo>
                  <a:lnTo>
                    <a:pt x="6863927" y="63733"/>
                  </a:lnTo>
                  <a:lnTo>
                    <a:pt x="6908892" y="75567"/>
                  </a:lnTo>
                  <a:lnTo>
                    <a:pt x="6953461" y="88358"/>
                  </a:lnTo>
                  <a:lnTo>
                    <a:pt x="6997622" y="102093"/>
                  </a:lnTo>
                  <a:lnTo>
                    <a:pt x="7041364" y="116761"/>
                  </a:lnTo>
                  <a:lnTo>
                    <a:pt x="7084675" y="132350"/>
                  </a:lnTo>
                  <a:lnTo>
                    <a:pt x="7127543" y="148849"/>
                  </a:lnTo>
                  <a:lnTo>
                    <a:pt x="7169957" y="166246"/>
                  </a:lnTo>
                  <a:lnTo>
                    <a:pt x="7211905" y="184529"/>
                  </a:lnTo>
                  <a:lnTo>
                    <a:pt x="7253374" y="203686"/>
                  </a:lnTo>
                  <a:lnTo>
                    <a:pt x="7294355" y="223706"/>
                  </a:lnTo>
                  <a:lnTo>
                    <a:pt x="7334834" y="244578"/>
                  </a:lnTo>
                  <a:lnTo>
                    <a:pt x="7374800" y="266288"/>
                  </a:lnTo>
                  <a:lnTo>
                    <a:pt x="7414243" y="288827"/>
                  </a:lnTo>
                  <a:lnTo>
                    <a:pt x="7453149" y="312182"/>
                  </a:lnTo>
                  <a:lnTo>
                    <a:pt x="7491507" y="336341"/>
                  </a:lnTo>
                  <a:lnTo>
                    <a:pt x="7529306" y="361294"/>
                  </a:lnTo>
                  <a:lnTo>
                    <a:pt x="7566533" y="387027"/>
                  </a:lnTo>
                  <a:lnTo>
                    <a:pt x="7603178" y="413530"/>
                  </a:lnTo>
                  <a:lnTo>
                    <a:pt x="7639228" y="440790"/>
                  </a:lnTo>
                  <a:lnTo>
                    <a:pt x="7674673" y="468797"/>
                  </a:lnTo>
                  <a:lnTo>
                    <a:pt x="7709499" y="497538"/>
                  </a:lnTo>
                  <a:lnTo>
                    <a:pt x="7743696" y="527003"/>
                  </a:lnTo>
                  <a:lnTo>
                    <a:pt x="7777252" y="557178"/>
                  </a:lnTo>
                  <a:lnTo>
                    <a:pt x="7810155" y="588053"/>
                  </a:lnTo>
                  <a:lnTo>
                    <a:pt x="7842394" y="619615"/>
                  </a:lnTo>
                  <a:lnTo>
                    <a:pt x="7873956" y="651854"/>
                  </a:lnTo>
                  <a:lnTo>
                    <a:pt x="7904831" y="684757"/>
                  </a:lnTo>
                  <a:lnTo>
                    <a:pt x="7935006" y="718313"/>
                  </a:lnTo>
                  <a:lnTo>
                    <a:pt x="7964471" y="752510"/>
                  </a:lnTo>
                  <a:lnTo>
                    <a:pt x="7993212" y="787336"/>
                  </a:lnTo>
                  <a:lnTo>
                    <a:pt x="8021219" y="822781"/>
                  </a:lnTo>
                  <a:lnTo>
                    <a:pt x="8048479" y="858831"/>
                  </a:lnTo>
                  <a:lnTo>
                    <a:pt x="8074982" y="895476"/>
                  </a:lnTo>
                  <a:lnTo>
                    <a:pt x="8100715" y="932703"/>
                  </a:lnTo>
                  <a:lnTo>
                    <a:pt x="8125668" y="970502"/>
                  </a:lnTo>
                  <a:lnTo>
                    <a:pt x="8149827" y="1008860"/>
                  </a:lnTo>
                  <a:lnTo>
                    <a:pt x="8173182" y="1047766"/>
                  </a:lnTo>
                  <a:lnTo>
                    <a:pt x="8195721" y="1087209"/>
                  </a:lnTo>
                  <a:lnTo>
                    <a:pt x="8217431" y="1127175"/>
                  </a:lnTo>
                  <a:lnTo>
                    <a:pt x="8238303" y="1167654"/>
                  </a:lnTo>
                  <a:lnTo>
                    <a:pt x="8258323" y="1208635"/>
                  </a:lnTo>
                  <a:lnTo>
                    <a:pt x="8277480" y="1250104"/>
                  </a:lnTo>
                  <a:lnTo>
                    <a:pt x="8295763" y="1292052"/>
                  </a:lnTo>
                  <a:lnTo>
                    <a:pt x="8313160" y="1334466"/>
                  </a:lnTo>
                  <a:lnTo>
                    <a:pt x="8329659" y="1377334"/>
                  </a:lnTo>
                  <a:lnTo>
                    <a:pt x="8345248" y="1420645"/>
                  </a:lnTo>
                  <a:lnTo>
                    <a:pt x="8359916" y="1464387"/>
                  </a:lnTo>
                  <a:lnTo>
                    <a:pt x="8373651" y="1508548"/>
                  </a:lnTo>
                  <a:lnTo>
                    <a:pt x="8386442" y="1553117"/>
                  </a:lnTo>
                  <a:lnTo>
                    <a:pt x="8398276" y="1598082"/>
                  </a:lnTo>
                  <a:lnTo>
                    <a:pt x="8409143" y="1643432"/>
                  </a:lnTo>
                  <a:lnTo>
                    <a:pt x="8419030" y="1689154"/>
                  </a:lnTo>
                  <a:lnTo>
                    <a:pt x="8427926" y="1735237"/>
                  </a:lnTo>
                  <a:lnTo>
                    <a:pt x="8435819" y="1781670"/>
                  </a:lnTo>
                  <a:lnTo>
                    <a:pt x="8442697" y="1828440"/>
                  </a:lnTo>
                  <a:lnTo>
                    <a:pt x="8448550" y="1875537"/>
                  </a:lnTo>
                  <a:lnTo>
                    <a:pt x="8453364" y="1922948"/>
                  </a:lnTo>
                  <a:lnTo>
                    <a:pt x="8457129" y="1970661"/>
                  </a:lnTo>
                  <a:lnTo>
                    <a:pt x="8459833" y="2018666"/>
                  </a:lnTo>
                  <a:lnTo>
                    <a:pt x="8461463" y="2066950"/>
                  </a:lnTo>
                  <a:lnTo>
                    <a:pt x="8462010" y="2115502"/>
                  </a:lnTo>
                  <a:lnTo>
                    <a:pt x="8461463" y="2164054"/>
                  </a:lnTo>
                  <a:lnTo>
                    <a:pt x="8459833" y="2212338"/>
                  </a:lnTo>
                  <a:lnTo>
                    <a:pt x="8457129" y="2260343"/>
                  </a:lnTo>
                  <a:lnTo>
                    <a:pt x="8453364" y="2308056"/>
                  </a:lnTo>
                  <a:lnTo>
                    <a:pt x="8448550" y="2355467"/>
                  </a:lnTo>
                  <a:lnTo>
                    <a:pt x="8442697" y="2402564"/>
                  </a:lnTo>
                  <a:lnTo>
                    <a:pt x="8435819" y="2449334"/>
                  </a:lnTo>
                  <a:lnTo>
                    <a:pt x="8427926" y="2495767"/>
                  </a:lnTo>
                  <a:lnTo>
                    <a:pt x="8419030" y="2541850"/>
                  </a:lnTo>
                  <a:lnTo>
                    <a:pt x="8409143" y="2587572"/>
                  </a:lnTo>
                  <a:lnTo>
                    <a:pt x="8398276" y="2632922"/>
                  </a:lnTo>
                  <a:lnTo>
                    <a:pt x="8386442" y="2677887"/>
                  </a:lnTo>
                  <a:lnTo>
                    <a:pt x="8373651" y="2722456"/>
                  </a:lnTo>
                  <a:lnTo>
                    <a:pt x="8359916" y="2766617"/>
                  </a:lnTo>
                  <a:lnTo>
                    <a:pt x="8345248" y="2810359"/>
                  </a:lnTo>
                  <a:lnTo>
                    <a:pt x="8329659" y="2853670"/>
                  </a:lnTo>
                  <a:lnTo>
                    <a:pt x="8313160" y="2896538"/>
                  </a:lnTo>
                  <a:lnTo>
                    <a:pt x="8295763" y="2938952"/>
                  </a:lnTo>
                  <a:lnTo>
                    <a:pt x="8277480" y="2980900"/>
                  </a:lnTo>
                  <a:lnTo>
                    <a:pt x="8258323" y="3022369"/>
                  </a:lnTo>
                  <a:lnTo>
                    <a:pt x="8238303" y="3063350"/>
                  </a:lnTo>
                  <a:lnTo>
                    <a:pt x="8217431" y="3103829"/>
                  </a:lnTo>
                  <a:lnTo>
                    <a:pt x="8195721" y="3143795"/>
                  </a:lnTo>
                  <a:lnTo>
                    <a:pt x="8173182" y="3183238"/>
                  </a:lnTo>
                  <a:lnTo>
                    <a:pt x="8149827" y="3222144"/>
                  </a:lnTo>
                  <a:lnTo>
                    <a:pt x="8125668" y="3260502"/>
                  </a:lnTo>
                  <a:lnTo>
                    <a:pt x="8100715" y="3298301"/>
                  </a:lnTo>
                  <a:lnTo>
                    <a:pt x="8074982" y="3335528"/>
                  </a:lnTo>
                  <a:lnTo>
                    <a:pt x="8048479" y="3372173"/>
                  </a:lnTo>
                  <a:lnTo>
                    <a:pt x="8021219" y="3408223"/>
                  </a:lnTo>
                  <a:lnTo>
                    <a:pt x="7993212" y="3443668"/>
                  </a:lnTo>
                  <a:lnTo>
                    <a:pt x="7964471" y="3478494"/>
                  </a:lnTo>
                  <a:lnTo>
                    <a:pt x="7935006" y="3512691"/>
                  </a:lnTo>
                  <a:lnTo>
                    <a:pt x="7904831" y="3546247"/>
                  </a:lnTo>
                  <a:lnTo>
                    <a:pt x="7873956" y="3579150"/>
                  </a:lnTo>
                  <a:lnTo>
                    <a:pt x="7842394" y="3611389"/>
                  </a:lnTo>
                  <a:lnTo>
                    <a:pt x="7810155" y="3642951"/>
                  </a:lnTo>
                  <a:lnTo>
                    <a:pt x="7777252" y="3673826"/>
                  </a:lnTo>
                  <a:lnTo>
                    <a:pt x="7743696" y="3704001"/>
                  </a:lnTo>
                  <a:lnTo>
                    <a:pt x="7709499" y="3733466"/>
                  </a:lnTo>
                  <a:lnTo>
                    <a:pt x="7674673" y="3762207"/>
                  </a:lnTo>
                  <a:lnTo>
                    <a:pt x="7639228" y="3790214"/>
                  </a:lnTo>
                  <a:lnTo>
                    <a:pt x="7603178" y="3817474"/>
                  </a:lnTo>
                  <a:lnTo>
                    <a:pt x="7566533" y="3843977"/>
                  </a:lnTo>
                  <a:lnTo>
                    <a:pt x="7529306" y="3869710"/>
                  </a:lnTo>
                  <a:lnTo>
                    <a:pt x="7491507" y="3894663"/>
                  </a:lnTo>
                  <a:lnTo>
                    <a:pt x="7453149" y="3918822"/>
                  </a:lnTo>
                  <a:lnTo>
                    <a:pt x="7414243" y="3942177"/>
                  </a:lnTo>
                  <a:lnTo>
                    <a:pt x="7374800" y="3964716"/>
                  </a:lnTo>
                  <a:lnTo>
                    <a:pt x="7334834" y="3986426"/>
                  </a:lnTo>
                  <a:lnTo>
                    <a:pt x="7294355" y="4007298"/>
                  </a:lnTo>
                  <a:lnTo>
                    <a:pt x="7253374" y="4027318"/>
                  </a:lnTo>
                  <a:lnTo>
                    <a:pt x="7211905" y="4046475"/>
                  </a:lnTo>
                  <a:lnTo>
                    <a:pt x="7169957" y="4064758"/>
                  </a:lnTo>
                  <a:lnTo>
                    <a:pt x="7127543" y="4082155"/>
                  </a:lnTo>
                  <a:lnTo>
                    <a:pt x="7084675" y="4098654"/>
                  </a:lnTo>
                  <a:lnTo>
                    <a:pt x="7041364" y="4114243"/>
                  </a:lnTo>
                  <a:lnTo>
                    <a:pt x="6997622" y="4128911"/>
                  </a:lnTo>
                  <a:lnTo>
                    <a:pt x="6953461" y="4142646"/>
                  </a:lnTo>
                  <a:lnTo>
                    <a:pt x="6908892" y="4155437"/>
                  </a:lnTo>
                  <a:lnTo>
                    <a:pt x="6863927" y="4167271"/>
                  </a:lnTo>
                  <a:lnTo>
                    <a:pt x="6818577" y="4178138"/>
                  </a:lnTo>
                  <a:lnTo>
                    <a:pt x="6772855" y="4188025"/>
                  </a:lnTo>
                  <a:lnTo>
                    <a:pt x="6726772" y="4196921"/>
                  </a:lnTo>
                  <a:lnTo>
                    <a:pt x="6680339" y="4204814"/>
                  </a:lnTo>
                  <a:lnTo>
                    <a:pt x="6633569" y="4211692"/>
                  </a:lnTo>
                  <a:lnTo>
                    <a:pt x="6586472" y="4217545"/>
                  </a:lnTo>
                  <a:lnTo>
                    <a:pt x="6539061" y="4222359"/>
                  </a:lnTo>
                  <a:lnTo>
                    <a:pt x="6491348" y="4226124"/>
                  </a:lnTo>
                  <a:lnTo>
                    <a:pt x="6443343" y="4228828"/>
                  </a:lnTo>
                  <a:lnTo>
                    <a:pt x="6395059" y="4230458"/>
                  </a:lnTo>
                  <a:lnTo>
                    <a:pt x="6346507" y="4231005"/>
                  </a:lnTo>
                  <a:lnTo>
                    <a:pt x="2115502" y="4231005"/>
                  </a:lnTo>
                  <a:lnTo>
                    <a:pt x="2066950" y="4230458"/>
                  </a:lnTo>
                  <a:lnTo>
                    <a:pt x="2018667" y="4228828"/>
                  </a:lnTo>
                  <a:lnTo>
                    <a:pt x="1970662" y="4226124"/>
                  </a:lnTo>
                  <a:lnTo>
                    <a:pt x="1922949" y="4222359"/>
                  </a:lnTo>
                  <a:lnTo>
                    <a:pt x="1875538" y="4217545"/>
                  </a:lnTo>
                  <a:lnTo>
                    <a:pt x="1828441" y="4211692"/>
                  </a:lnTo>
                  <a:lnTo>
                    <a:pt x="1781671" y="4204814"/>
                  </a:lnTo>
                  <a:lnTo>
                    <a:pt x="1735239" y="4196921"/>
                  </a:lnTo>
                  <a:lnTo>
                    <a:pt x="1689155" y="4188025"/>
                  </a:lnTo>
                  <a:lnTo>
                    <a:pt x="1643433" y="4178138"/>
                  </a:lnTo>
                  <a:lnTo>
                    <a:pt x="1598084" y="4167271"/>
                  </a:lnTo>
                  <a:lnTo>
                    <a:pt x="1553119" y="4155437"/>
                  </a:lnTo>
                  <a:lnTo>
                    <a:pt x="1508550" y="4142646"/>
                  </a:lnTo>
                  <a:lnTo>
                    <a:pt x="1464388" y="4128911"/>
                  </a:lnTo>
                  <a:lnTo>
                    <a:pt x="1420647" y="4114243"/>
                  </a:lnTo>
                  <a:lnTo>
                    <a:pt x="1377336" y="4098654"/>
                  </a:lnTo>
                  <a:lnTo>
                    <a:pt x="1334468" y="4082155"/>
                  </a:lnTo>
                  <a:lnTo>
                    <a:pt x="1292054" y="4064758"/>
                  </a:lnTo>
                  <a:lnTo>
                    <a:pt x="1250107" y="4046475"/>
                  </a:lnTo>
                  <a:lnTo>
                    <a:pt x="1208637" y="4027318"/>
                  </a:lnTo>
                  <a:lnTo>
                    <a:pt x="1167657" y="4007298"/>
                  </a:lnTo>
                  <a:lnTo>
                    <a:pt x="1127177" y="3986426"/>
                  </a:lnTo>
                  <a:lnTo>
                    <a:pt x="1087211" y="3964716"/>
                  </a:lnTo>
                  <a:lnTo>
                    <a:pt x="1047769" y="3942177"/>
                  </a:lnTo>
                  <a:lnTo>
                    <a:pt x="1008863" y="3918822"/>
                  </a:lnTo>
                  <a:lnTo>
                    <a:pt x="970505" y="3894663"/>
                  </a:lnTo>
                  <a:lnTo>
                    <a:pt x="932706" y="3869710"/>
                  </a:lnTo>
                  <a:lnTo>
                    <a:pt x="895478" y="3843977"/>
                  </a:lnTo>
                  <a:lnTo>
                    <a:pt x="858833" y="3817474"/>
                  </a:lnTo>
                  <a:lnTo>
                    <a:pt x="822783" y="3790214"/>
                  </a:lnTo>
                  <a:lnTo>
                    <a:pt x="787338" y="3762207"/>
                  </a:lnTo>
                  <a:lnTo>
                    <a:pt x="752512" y="3733466"/>
                  </a:lnTo>
                  <a:lnTo>
                    <a:pt x="718315" y="3704001"/>
                  </a:lnTo>
                  <a:lnTo>
                    <a:pt x="684759" y="3673826"/>
                  </a:lnTo>
                  <a:lnTo>
                    <a:pt x="651856" y="3642951"/>
                  </a:lnTo>
                  <a:lnTo>
                    <a:pt x="619617" y="3611389"/>
                  </a:lnTo>
                  <a:lnTo>
                    <a:pt x="588054" y="3579150"/>
                  </a:lnTo>
                  <a:lnTo>
                    <a:pt x="557180" y="3546247"/>
                  </a:lnTo>
                  <a:lnTo>
                    <a:pt x="527004" y="3512691"/>
                  </a:lnTo>
                  <a:lnTo>
                    <a:pt x="497540" y="3478494"/>
                  </a:lnTo>
                  <a:lnTo>
                    <a:pt x="468799" y="3443668"/>
                  </a:lnTo>
                  <a:lnTo>
                    <a:pt x="440792" y="3408223"/>
                  </a:lnTo>
                  <a:lnTo>
                    <a:pt x="413531" y="3372173"/>
                  </a:lnTo>
                  <a:lnTo>
                    <a:pt x="387028" y="3335528"/>
                  </a:lnTo>
                  <a:lnTo>
                    <a:pt x="361295" y="3298301"/>
                  </a:lnTo>
                  <a:lnTo>
                    <a:pt x="336343" y="3260502"/>
                  </a:lnTo>
                  <a:lnTo>
                    <a:pt x="312183" y="3222144"/>
                  </a:lnTo>
                  <a:lnTo>
                    <a:pt x="288828" y="3183238"/>
                  </a:lnTo>
                  <a:lnTo>
                    <a:pt x="266289" y="3143795"/>
                  </a:lnTo>
                  <a:lnTo>
                    <a:pt x="244579" y="3103829"/>
                  </a:lnTo>
                  <a:lnTo>
                    <a:pt x="223707" y="3063350"/>
                  </a:lnTo>
                  <a:lnTo>
                    <a:pt x="203687" y="3022369"/>
                  </a:lnTo>
                  <a:lnTo>
                    <a:pt x="184529" y="2980900"/>
                  </a:lnTo>
                  <a:lnTo>
                    <a:pt x="166247" y="2938952"/>
                  </a:lnTo>
                  <a:lnTo>
                    <a:pt x="148850" y="2896538"/>
                  </a:lnTo>
                  <a:lnTo>
                    <a:pt x="132351" y="2853670"/>
                  </a:lnTo>
                  <a:lnTo>
                    <a:pt x="116762" y="2810359"/>
                  </a:lnTo>
                  <a:lnTo>
                    <a:pt x="102094" y="2766617"/>
                  </a:lnTo>
                  <a:lnTo>
                    <a:pt x="88358" y="2722456"/>
                  </a:lnTo>
                  <a:lnTo>
                    <a:pt x="75567" y="2677887"/>
                  </a:lnTo>
                  <a:lnTo>
                    <a:pt x="63733" y="2632922"/>
                  </a:lnTo>
                  <a:lnTo>
                    <a:pt x="52866" y="2587572"/>
                  </a:lnTo>
                  <a:lnTo>
                    <a:pt x="42979" y="2541850"/>
                  </a:lnTo>
                  <a:lnTo>
                    <a:pt x="34083" y="2495767"/>
                  </a:lnTo>
                  <a:lnTo>
                    <a:pt x="26190" y="2449334"/>
                  </a:lnTo>
                  <a:lnTo>
                    <a:pt x="19312" y="2402564"/>
                  </a:lnTo>
                  <a:lnTo>
                    <a:pt x="13459" y="2355467"/>
                  </a:lnTo>
                  <a:lnTo>
                    <a:pt x="8645" y="2308056"/>
                  </a:lnTo>
                  <a:lnTo>
                    <a:pt x="4880" y="2260343"/>
                  </a:lnTo>
                  <a:lnTo>
                    <a:pt x="2176" y="2212338"/>
                  </a:lnTo>
                  <a:lnTo>
                    <a:pt x="546" y="2164054"/>
                  </a:lnTo>
                  <a:lnTo>
                    <a:pt x="0" y="2115502"/>
                  </a:lnTo>
                  <a:lnTo>
                    <a:pt x="546" y="2066950"/>
                  </a:lnTo>
                  <a:lnTo>
                    <a:pt x="2176" y="2018666"/>
                  </a:lnTo>
                  <a:lnTo>
                    <a:pt x="4880" y="1970661"/>
                  </a:lnTo>
                  <a:lnTo>
                    <a:pt x="8645" y="1922948"/>
                  </a:lnTo>
                  <a:lnTo>
                    <a:pt x="13459" y="1875537"/>
                  </a:lnTo>
                  <a:lnTo>
                    <a:pt x="19312" y="1828440"/>
                  </a:lnTo>
                  <a:lnTo>
                    <a:pt x="26190" y="1781670"/>
                  </a:lnTo>
                  <a:lnTo>
                    <a:pt x="34083" y="1735237"/>
                  </a:lnTo>
                  <a:lnTo>
                    <a:pt x="42979" y="1689154"/>
                  </a:lnTo>
                  <a:lnTo>
                    <a:pt x="52866" y="1643432"/>
                  </a:lnTo>
                  <a:lnTo>
                    <a:pt x="63733" y="1598082"/>
                  </a:lnTo>
                  <a:lnTo>
                    <a:pt x="75567" y="1553117"/>
                  </a:lnTo>
                  <a:lnTo>
                    <a:pt x="88358" y="1508548"/>
                  </a:lnTo>
                  <a:lnTo>
                    <a:pt x="102094" y="1464387"/>
                  </a:lnTo>
                  <a:lnTo>
                    <a:pt x="116762" y="1420645"/>
                  </a:lnTo>
                  <a:lnTo>
                    <a:pt x="132351" y="1377334"/>
                  </a:lnTo>
                  <a:lnTo>
                    <a:pt x="148850" y="1334466"/>
                  </a:lnTo>
                  <a:lnTo>
                    <a:pt x="166247" y="1292052"/>
                  </a:lnTo>
                  <a:lnTo>
                    <a:pt x="184529" y="1250104"/>
                  </a:lnTo>
                  <a:lnTo>
                    <a:pt x="203687" y="1208635"/>
                  </a:lnTo>
                  <a:lnTo>
                    <a:pt x="223707" y="1167654"/>
                  </a:lnTo>
                  <a:lnTo>
                    <a:pt x="244579" y="1127175"/>
                  </a:lnTo>
                  <a:lnTo>
                    <a:pt x="266289" y="1087209"/>
                  </a:lnTo>
                  <a:lnTo>
                    <a:pt x="288828" y="1047766"/>
                  </a:lnTo>
                  <a:lnTo>
                    <a:pt x="312183" y="1008860"/>
                  </a:lnTo>
                  <a:lnTo>
                    <a:pt x="336343" y="970502"/>
                  </a:lnTo>
                  <a:lnTo>
                    <a:pt x="361295" y="932703"/>
                  </a:lnTo>
                  <a:lnTo>
                    <a:pt x="387028" y="895476"/>
                  </a:lnTo>
                  <a:lnTo>
                    <a:pt x="413531" y="858831"/>
                  </a:lnTo>
                  <a:lnTo>
                    <a:pt x="440792" y="822781"/>
                  </a:lnTo>
                  <a:lnTo>
                    <a:pt x="468799" y="787336"/>
                  </a:lnTo>
                  <a:lnTo>
                    <a:pt x="497540" y="752510"/>
                  </a:lnTo>
                  <a:lnTo>
                    <a:pt x="527004" y="718313"/>
                  </a:lnTo>
                  <a:lnTo>
                    <a:pt x="557180" y="684757"/>
                  </a:lnTo>
                  <a:lnTo>
                    <a:pt x="588054" y="651854"/>
                  </a:lnTo>
                  <a:lnTo>
                    <a:pt x="619617" y="619615"/>
                  </a:lnTo>
                  <a:lnTo>
                    <a:pt x="651856" y="588053"/>
                  </a:lnTo>
                  <a:lnTo>
                    <a:pt x="684759" y="557178"/>
                  </a:lnTo>
                  <a:lnTo>
                    <a:pt x="718315" y="527003"/>
                  </a:lnTo>
                  <a:lnTo>
                    <a:pt x="752512" y="497538"/>
                  </a:lnTo>
                  <a:lnTo>
                    <a:pt x="787338" y="468797"/>
                  </a:lnTo>
                  <a:lnTo>
                    <a:pt x="822783" y="440790"/>
                  </a:lnTo>
                  <a:lnTo>
                    <a:pt x="858833" y="413530"/>
                  </a:lnTo>
                  <a:lnTo>
                    <a:pt x="895478" y="387027"/>
                  </a:lnTo>
                  <a:lnTo>
                    <a:pt x="932706" y="361294"/>
                  </a:lnTo>
                  <a:lnTo>
                    <a:pt x="970505" y="336341"/>
                  </a:lnTo>
                  <a:lnTo>
                    <a:pt x="1008863" y="312182"/>
                  </a:lnTo>
                  <a:lnTo>
                    <a:pt x="1047769" y="288827"/>
                  </a:lnTo>
                  <a:lnTo>
                    <a:pt x="1087211" y="266288"/>
                  </a:lnTo>
                  <a:lnTo>
                    <a:pt x="1127177" y="244578"/>
                  </a:lnTo>
                  <a:lnTo>
                    <a:pt x="1167657" y="223706"/>
                  </a:lnTo>
                  <a:lnTo>
                    <a:pt x="1208637" y="203686"/>
                  </a:lnTo>
                  <a:lnTo>
                    <a:pt x="1250107" y="184529"/>
                  </a:lnTo>
                  <a:lnTo>
                    <a:pt x="1292054" y="166246"/>
                  </a:lnTo>
                  <a:lnTo>
                    <a:pt x="1334468" y="148849"/>
                  </a:lnTo>
                  <a:lnTo>
                    <a:pt x="1377336" y="132350"/>
                  </a:lnTo>
                  <a:lnTo>
                    <a:pt x="1420647" y="116761"/>
                  </a:lnTo>
                  <a:lnTo>
                    <a:pt x="1464388" y="102093"/>
                  </a:lnTo>
                  <a:lnTo>
                    <a:pt x="1508550" y="88358"/>
                  </a:lnTo>
                  <a:lnTo>
                    <a:pt x="1553119" y="75567"/>
                  </a:lnTo>
                  <a:lnTo>
                    <a:pt x="1598084" y="63733"/>
                  </a:lnTo>
                  <a:lnTo>
                    <a:pt x="1643433" y="52866"/>
                  </a:lnTo>
                  <a:lnTo>
                    <a:pt x="1689155" y="42979"/>
                  </a:lnTo>
                  <a:lnTo>
                    <a:pt x="1735239" y="34083"/>
                  </a:lnTo>
                  <a:lnTo>
                    <a:pt x="1781671" y="26190"/>
                  </a:lnTo>
                  <a:lnTo>
                    <a:pt x="1828441" y="19312"/>
                  </a:lnTo>
                  <a:lnTo>
                    <a:pt x="1875538" y="13459"/>
                  </a:lnTo>
                  <a:lnTo>
                    <a:pt x="1922949" y="8645"/>
                  </a:lnTo>
                  <a:lnTo>
                    <a:pt x="1970662" y="4880"/>
                  </a:lnTo>
                  <a:lnTo>
                    <a:pt x="2018667" y="2176"/>
                  </a:lnTo>
                  <a:lnTo>
                    <a:pt x="2066950" y="546"/>
                  </a:lnTo>
                  <a:lnTo>
                    <a:pt x="2115502" y="0"/>
                  </a:lnTo>
                  <a:lnTo>
                    <a:pt x="6346507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358112" y="3305911"/>
            <a:ext cx="602234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•Average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sale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increased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bucket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years.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•Highest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property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increased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except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few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exceptions.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•Latest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bucket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i.e.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2005-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2010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sale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price.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•The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recorded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sale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period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1990-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2005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0"/>
            <a:ext cx="6869430" cy="3108325"/>
            <a:chOff x="0" y="0"/>
            <a:chExt cx="6869430" cy="3108325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4849" y="506069"/>
              <a:ext cx="4594301" cy="260195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76507" cy="6726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1310" y="-23444"/>
            <a:ext cx="820928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82520" algn="l"/>
                <a:tab pos="3370579" algn="l"/>
                <a:tab pos="5712460" algn="l"/>
              </a:tabLst>
            </a:pPr>
            <a:r>
              <a:rPr dirty="0" spc="-10"/>
              <a:t>Amenities</a:t>
            </a:r>
            <a:r>
              <a:rPr dirty="0"/>
              <a:t>	</a:t>
            </a:r>
            <a:r>
              <a:rPr dirty="0" spc="-25"/>
              <a:t>and</a:t>
            </a:r>
            <a:r>
              <a:rPr dirty="0"/>
              <a:t>	</a:t>
            </a:r>
            <a:r>
              <a:rPr dirty="0" spc="-10"/>
              <a:t>Customer</a:t>
            </a:r>
            <a:r>
              <a:rPr dirty="0"/>
              <a:t>	</a:t>
            </a:r>
            <a:r>
              <a:rPr dirty="0" spc="-10"/>
              <a:t>Preference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9040495" cy="2773045"/>
            <a:chOff x="0" y="0"/>
            <a:chExt cx="9040495" cy="277304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78" y="707886"/>
              <a:ext cx="8935844" cy="20650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76507" cy="672677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82819" y="2886595"/>
            <a:ext cx="8552180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har char="-"/>
              <a:tabLst>
                <a:tab pos="298450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Houses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pool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sale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houses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pool,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yet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houses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pool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frequency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being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sold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prices.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shows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big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preference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availability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pool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purchasing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house.</a:t>
            </a:r>
            <a:endParaRPr sz="14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Char char="-"/>
              <a:tabLst>
                <a:tab pos="297815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Houses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garage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much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sale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houses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garage.</a:t>
            </a:r>
            <a:endParaRPr sz="1400">
              <a:latin typeface="Arial"/>
              <a:cs typeface="Arial"/>
            </a:endParaRPr>
          </a:p>
          <a:p>
            <a:pPr marL="298450" marR="317500" indent="-285750">
              <a:lnSpc>
                <a:spcPct val="100000"/>
              </a:lnSpc>
              <a:buChar char="-"/>
              <a:tabLst>
                <a:tab pos="298450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contrast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pool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availability,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garage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availability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affects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lot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sale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price.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shows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availability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garage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affect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lot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prefer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houses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garage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pay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it.</a:t>
            </a:r>
            <a:endParaRPr sz="1400">
              <a:latin typeface="Arial"/>
              <a:cs typeface="Arial"/>
            </a:endParaRPr>
          </a:p>
          <a:p>
            <a:pPr marL="298450" marR="234950" indent="-285750">
              <a:lnSpc>
                <a:spcPct val="100000"/>
              </a:lnSpc>
              <a:buChar char="-"/>
              <a:tabLst>
                <a:tab pos="298450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Properties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fireplace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sale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properties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fireplace,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just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like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garage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availability.</a:t>
            </a:r>
            <a:endParaRPr sz="1400">
              <a:latin typeface="Arial"/>
              <a:cs typeface="Arial"/>
            </a:endParaRPr>
          </a:p>
          <a:p>
            <a:pPr marL="298450" marR="27940" indent="-285750">
              <a:lnSpc>
                <a:spcPct val="100000"/>
              </a:lnSpc>
              <a:buChar char="-"/>
              <a:tabLst>
                <a:tab pos="298450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Sale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properties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fireplace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consistently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sale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well.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shows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prefer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houses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fireplace.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456157" y="492044"/>
            <a:ext cx="1697989" cy="4159885"/>
            <a:chOff x="7456157" y="492044"/>
            <a:chExt cx="1697989" cy="4159885"/>
          </a:xfrm>
        </p:grpSpPr>
        <p:sp>
          <p:nvSpPr>
            <p:cNvPr id="3" name="object 3" descr=""/>
            <p:cNvSpPr/>
            <p:nvPr/>
          </p:nvSpPr>
          <p:spPr>
            <a:xfrm>
              <a:off x="7465682" y="501569"/>
              <a:ext cx="1678939" cy="4140835"/>
            </a:xfrm>
            <a:custGeom>
              <a:avLst/>
              <a:gdLst/>
              <a:ahLst/>
              <a:cxnLst/>
              <a:rect l="l" t="t" r="r" b="b"/>
              <a:pathLst>
                <a:path w="1678940" h="4140835">
                  <a:moveTo>
                    <a:pt x="1678317" y="0"/>
                  </a:moveTo>
                  <a:lnTo>
                    <a:pt x="1598084" y="18410"/>
                  </a:lnTo>
                  <a:lnTo>
                    <a:pt x="1553119" y="30244"/>
                  </a:lnTo>
                  <a:lnTo>
                    <a:pt x="1508550" y="43035"/>
                  </a:lnTo>
                  <a:lnTo>
                    <a:pt x="1464388" y="56770"/>
                  </a:lnTo>
                  <a:lnTo>
                    <a:pt x="1420647" y="71438"/>
                  </a:lnTo>
                  <a:lnTo>
                    <a:pt x="1377336" y="87027"/>
                  </a:lnTo>
                  <a:lnTo>
                    <a:pt x="1334468" y="103526"/>
                  </a:lnTo>
                  <a:lnTo>
                    <a:pt x="1292054" y="120923"/>
                  </a:lnTo>
                  <a:lnTo>
                    <a:pt x="1250107" y="139206"/>
                  </a:lnTo>
                  <a:lnTo>
                    <a:pt x="1208637" y="158363"/>
                  </a:lnTo>
                  <a:lnTo>
                    <a:pt x="1167657" y="178383"/>
                  </a:lnTo>
                  <a:lnTo>
                    <a:pt x="1127177" y="199255"/>
                  </a:lnTo>
                  <a:lnTo>
                    <a:pt x="1087211" y="220965"/>
                  </a:lnTo>
                  <a:lnTo>
                    <a:pt x="1047769" y="243504"/>
                  </a:lnTo>
                  <a:lnTo>
                    <a:pt x="1008863" y="266859"/>
                  </a:lnTo>
                  <a:lnTo>
                    <a:pt x="970505" y="291018"/>
                  </a:lnTo>
                  <a:lnTo>
                    <a:pt x="932706" y="315970"/>
                  </a:lnTo>
                  <a:lnTo>
                    <a:pt x="895478" y="341704"/>
                  </a:lnTo>
                  <a:lnTo>
                    <a:pt x="858833" y="368207"/>
                  </a:lnTo>
                  <a:lnTo>
                    <a:pt x="822783" y="395467"/>
                  </a:lnTo>
                  <a:lnTo>
                    <a:pt x="787338" y="423474"/>
                  </a:lnTo>
                  <a:lnTo>
                    <a:pt x="752512" y="452215"/>
                  </a:lnTo>
                  <a:lnTo>
                    <a:pt x="718315" y="481679"/>
                  </a:lnTo>
                  <a:lnTo>
                    <a:pt x="684759" y="511855"/>
                  </a:lnTo>
                  <a:lnTo>
                    <a:pt x="651856" y="542729"/>
                  </a:lnTo>
                  <a:lnTo>
                    <a:pt x="619617" y="574292"/>
                  </a:lnTo>
                  <a:lnTo>
                    <a:pt x="588054" y="606531"/>
                  </a:lnTo>
                  <a:lnTo>
                    <a:pt x="557180" y="639434"/>
                  </a:lnTo>
                  <a:lnTo>
                    <a:pt x="527004" y="672990"/>
                  </a:lnTo>
                  <a:lnTo>
                    <a:pt x="497540" y="707187"/>
                  </a:lnTo>
                  <a:lnTo>
                    <a:pt x="468799" y="742013"/>
                  </a:lnTo>
                  <a:lnTo>
                    <a:pt x="440792" y="777458"/>
                  </a:lnTo>
                  <a:lnTo>
                    <a:pt x="413531" y="813508"/>
                  </a:lnTo>
                  <a:lnTo>
                    <a:pt x="387028" y="850153"/>
                  </a:lnTo>
                  <a:lnTo>
                    <a:pt x="361295" y="887380"/>
                  </a:lnTo>
                  <a:lnTo>
                    <a:pt x="336343" y="925179"/>
                  </a:lnTo>
                  <a:lnTo>
                    <a:pt x="312183" y="963537"/>
                  </a:lnTo>
                  <a:lnTo>
                    <a:pt x="288828" y="1002443"/>
                  </a:lnTo>
                  <a:lnTo>
                    <a:pt x="266289" y="1041885"/>
                  </a:lnTo>
                  <a:lnTo>
                    <a:pt x="244579" y="1081852"/>
                  </a:lnTo>
                  <a:lnTo>
                    <a:pt x="223707" y="1122331"/>
                  </a:lnTo>
                  <a:lnTo>
                    <a:pt x="203687" y="1163312"/>
                  </a:lnTo>
                  <a:lnTo>
                    <a:pt x="184529" y="1204781"/>
                  </a:lnTo>
                  <a:lnTo>
                    <a:pt x="166247" y="1246729"/>
                  </a:lnTo>
                  <a:lnTo>
                    <a:pt x="148850" y="1289143"/>
                  </a:lnTo>
                  <a:lnTo>
                    <a:pt x="132351" y="1332011"/>
                  </a:lnTo>
                  <a:lnTo>
                    <a:pt x="116762" y="1375322"/>
                  </a:lnTo>
                  <a:lnTo>
                    <a:pt x="102094" y="1419063"/>
                  </a:lnTo>
                  <a:lnTo>
                    <a:pt x="88358" y="1463225"/>
                  </a:lnTo>
                  <a:lnTo>
                    <a:pt x="75567" y="1507794"/>
                  </a:lnTo>
                  <a:lnTo>
                    <a:pt x="63733" y="1552759"/>
                  </a:lnTo>
                  <a:lnTo>
                    <a:pt x="52866" y="1598109"/>
                  </a:lnTo>
                  <a:lnTo>
                    <a:pt x="42979" y="1643831"/>
                  </a:lnTo>
                  <a:lnTo>
                    <a:pt x="34083" y="1689914"/>
                  </a:lnTo>
                  <a:lnTo>
                    <a:pt x="26190" y="1736347"/>
                  </a:lnTo>
                  <a:lnTo>
                    <a:pt x="19312" y="1783117"/>
                  </a:lnTo>
                  <a:lnTo>
                    <a:pt x="13459" y="1830214"/>
                  </a:lnTo>
                  <a:lnTo>
                    <a:pt x="8645" y="1877625"/>
                  </a:lnTo>
                  <a:lnTo>
                    <a:pt x="4880" y="1925338"/>
                  </a:lnTo>
                  <a:lnTo>
                    <a:pt x="2176" y="1973343"/>
                  </a:lnTo>
                  <a:lnTo>
                    <a:pt x="546" y="2021627"/>
                  </a:lnTo>
                  <a:lnTo>
                    <a:pt x="0" y="2070179"/>
                  </a:lnTo>
                  <a:lnTo>
                    <a:pt x="546" y="2118731"/>
                  </a:lnTo>
                  <a:lnTo>
                    <a:pt x="2176" y="2167015"/>
                  </a:lnTo>
                  <a:lnTo>
                    <a:pt x="4880" y="2215019"/>
                  </a:lnTo>
                  <a:lnTo>
                    <a:pt x="8645" y="2262733"/>
                  </a:lnTo>
                  <a:lnTo>
                    <a:pt x="13459" y="2310144"/>
                  </a:lnTo>
                  <a:lnTo>
                    <a:pt x="19312" y="2357241"/>
                  </a:lnTo>
                  <a:lnTo>
                    <a:pt x="26190" y="2404011"/>
                  </a:lnTo>
                  <a:lnTo>
                    <a:pt x="34083" y="2450444"/>
                  </a:lnTo>
                  <a:lnTo>
                    <a:pt x="42979" y="2496527"/>
                  </a:lnTo>
                  <a:lnTo>
                    <a:pt x="52866" y="2542249"/>
                  </a:lnTo>
                  <a:lnTo>
                    <a:pt x="63733" y="2587599"/>
                  </a:lnTo>
                  <a:lnTo>
                    <a:pt x="75567" y="2632564"/>
                  </a:lnTo>
                  <a:lnTo>
                    <a:pt x="88358" y="2677133"/>
                  </a:lnTo>
                  <a:lnTo>
                    <a:pt x="102094" y="2721294"/>
                  </a:lnTo>
                  <a:lnTo>
                    <a:pt x="116762" y="2765036"/>
                  </a:lnTo>
                  <a:lnTo>
                    <a:pt x="132351" y="2808347"/>
                  </a:lnTo>
                  <a:lnTo>
                    <a:pt x="148850" y="2851215"/>
                  </a:lnTo>
                  <a:lnTo>
                    <a:pt x="166247" y="2893629"/>
                  </a:lnTo>
                  <a:lnTo>
                    <a:pt x="184529" y="2935576"/>
                  </a:lnTo>
                  <a:lnTo>
                    <a:pt x="203687" y="2977046"/>
                  </a:lnTo>
                  <a:lnTo>
                    <a:pt x="223707" y="3018027"/>
                  </a:lnTo>
                  <a:lnTo>
                    <a:pt x="244579" y="3058506"/>
                  </a:lnTo>
                  <a:lnTo>
                    <a:pt x="266289" y="3098472"/>
                  </a:lnTo>
                  <a:lnTo>
                    <a:pt x="288828" y="3137914"/>
                  </a:lnTo>
                  <a:lnTo>
                    <a:pt x="312183" y="3176820"/>
                  </a:lnTo>
                  <a:lnTo>
                    <a:pt x="336343" y="3215179"/>
                  </a:lnTo>
                  <a:lnTo>
                    <a:pt x="361295" y="3252977"/>
                  </a:lnTo>
                  <a:lnTo>
                    <a:pt x="387028" y="3290205"/>
                  </a:lnTo>
                  <a:lnTo>
                    <a:pt x="413531" y="3326850"/>
                  </a:lnTo>
                  <a:lnTo>
                    <a:pt x="440792" y="3362900"/>
                  </a:lnTo>
                  <a:lnTo>
                    <a:pt x="468799" y="3398345"/>
                  </a:lnTo>
                  <a:lnTo>
                    <a:pt x="497540" y="3433171"/>
                  </a:lnTo>
                  <a:lnTo>
                    <a:pt x="527004" y="3467368"/>
                  </a:lnTo>
                  <a:lnTo>
                    <a:pt x="557180" y="3500924"/>
                  </a:lnTo>
                  <a:lnTo>
                    <a:pt x="588054" y="3533827"/>
                  </a:lnTo>
                  <a:lnTo>
                    <a:pt x="619617" y="3566066"/>
                  </a:lnTo>
                  <a:lnTo>
                    <a:pt x="651856" y="3597628"/>
                  </a:lnTo>
                  <a:lnTo>
                    <a:pt x="684759" y="3628503"/>
                  </a:lnTo>
                  <a:lnTo>
                    <a:pt x="718315" y="3658678"/>
                  </a:lnTo>
                  <a:lnTo>
                    <a:pt x="752512" y="3688142"/>
                  </a:lnTo>
                  <a:lnTo>
                    <a:pt x="787338" y="3716884"/>
                  </a:lnTo>
                  <a:lnTo>
                    <a:pt x="822783" y="3744891"/>
                  </a:lnTo>
                  <a:lnTo>
                    <a:pt x="858833" y="3772151"/>
                  </a:lnTo>
                  <a:lnTo>
                    <a:pt x="895478" y="3798654"/>
                  </a:lnTo>
                  <a:lnTo>
                    <a:pt x="932706" y="3824387"/>
                  </a:lnTo>
                  <a:lnTo>
                    <a:pt x="970505" y="3849340"/>
                  </a:lnTo>
                  <a:lnTo>
                    <a:pt x="1008863" y="3873499"/>
                  </a:lnTo>
                  <a:lnTo>
                    <a:pt x="1047769" y="3896854"/>
                  </a:lnTo>
                  <a:lnTo>
                    <a:pt x="1087211" y="3919392"/>
                  </a:lnTo>
                  <a:lnTo>
                    <a:pt x="1127177" y="3941103"/>
                  </a:lnTo>
                  <a:lnTo>
                    <a:pt x="1167657" y="3961975"/>
                  </a:lnTo>
                  <a:lnTo>
                    <a:pt x="1208637" y="3981995"/>
                  </a:lnTo>
                  <a:lnTo>
                    <a:pt x="1250107" y="4001152"/>
                  </a:lnTo>
                  <a:lnTo>
                    <a:pt x="1292054" y="4019435"/>
                  </a:lnTo>
                  <a:lnTo>
                    <a:pt x="1334468" y="4036832"/>
                  </a:lnTo>
                  <a:lnTo>
                    <a:pt x="1377336" y="4053330"/>
                  </a:lnTo>
                  <a:lnTo>
                    <a:pt x="1420647" y="4068920"/>
                  </a:lnTo>
                  <a:lnTo>
                    <a:pt x="1464388" y="4083588"/>
                  </a:lnTo>
                  <a:lnTo>
                    <a:pt x="1508550" y="4097323"/>
                  </a:lnTo>
                  <a:lnTo>
                    <a:pt x="1553119" y="4110114"/>
                  </a:lnTo>
                  <a:lnTo>
                    <a:pt x="1598084" y="4121948"/>
                  </a:lnTo>
                  <a:lnTo>
                    <a:pt x="1643433" y="4132815"/>
                  </a:lnTo>
                  <a:lnTo>
                    <a:pt x="1678317" y="4140358"/>
                  </a:lnTo>
                  <a:lnTo>
                    <a:pt x="1678317" y="0"/>
                  </a:lnTo>
                  <a:close/>
                </a:path>
              </a:pathLst>
            </a:custGeom>
            <a:solidFill>
              <a:srgbClr val="9F5B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465682" y="501569"/>
              <a:ext cx="1678939" cy="4140835"/>
            </a:xfrm>
            <a:custGeom>
              <a:avLst/>
              <a:gdLst/>
              <a:ahLst/>
              <a:cxnLst/>
              <a:rect l="l" t="t" r="r" b="b"/>
              <a:pathLst>
                <a:path w="1678940" h="4140835">
                  <a:moveTo>
                    <a:pt x="1678317" y="4140358"/>
                  </a:moveTo>
                  <a:lnTo>
                    <a:pt x="1598084" y="4121948"/>
                  </a:lnTo>
                  <a:lnTo>
                    <a:pt x="1553119" y="4110114"/>
                  </a:lnTo>
                  <a:lnTo>
                    <a:pt x="1508550" y="4097323"/>
                  </a:lnTo>
                  <a:lnTo>
                    <a:pt x="1464388" y="4083588"/>
                  </a:lnTo>
                  <a:lnTo>
                    <a:pt x="1420647" y="4068920"/>
                  </a:lnTo>
                  <a:lnTo>
                    <a:pt x="1377336" y="4053330"/>
                  </a:lnTo>
                  <a:lnTo>
                    <a:pt x="1334468" y="4036832"/>
                  </a:lnTo>
                  <a:lnTo>
                    <a:pt x="1292054" y="4019435"/>
                  </a:lnTo>
                  <a:lnTo>
                    <a:pt x="1250107" y="4001152"/>
                  </a:lnTo>
                  <a:lnTo>
                    <a:pt x="1208637" y="3981995"/>
                  </a:lnTo>
                  <a:lnTo>
                    <a:pt x="1167657" y="3961975"/>
                  </a:lnTo>
                  <a:lnTo>
                    <a:pt x="1127177" y="3941103"/>
                  </a:lnTo>
                  <a:lnTo>
                    <a:pt x="1087211" y="3919392"/>
                  </a:lnTo>
                  <a:lnTo>
                    <a:pt x="1047769" y="3896854"/>
                  </a:lnTo>
                  <a:lnTo>
                    <a:pt x="1008863" y="3873499"/>
                  </a:lnTo>
                  <a:lnTo>
                    <a:pt x="970505" y="3849340"/>
                  </a:lnTo>
                  <a:lnTo>
                    <a:pt x="932706" y="3824387"/>
                  </a:lnTo>
                  <a:lnTo>
                    <a:pt x="895478" y="3798654"/>
                  </a:lnTo>
                  <a:lnTo>
                    <a:pt x="858833" y="3772151"/>
                  </a:lnTo>
                  <a:lnTo>
                    <a:pt x="822783" y="3744891"/>
                  </a:lnTo>
                  <a:lnTo>
                    <a:pt x="787338" y="3716884"/>
                  </a:lnTo>
                  <a:lnTo>
                    <a:pt x="752512" y="3688142"/>
                  </a:lnTo>
                  <a:lnTo>
                    <a:pt x="718315" y="3658678"/>
                  </a:lnTo>
                  <a:lnTo>
                    <a:pt x="684759" y="3628503"/>
                  </a:lnTo>
                  <a:lnTo>
                    <a:pt x="651856" y="3597628"/>
                  </a:lnTo>
                  <a:lnTo>
                    <a:pt x="619617" y="3566066"/>
                  </a:lnTo>
                  <a:lnTo>
                    <a:pt x="588054" y="3533827"/>
                  </a:lnTo>
                  <a:lnTo>
                    <a:pt x="557180" y="3500924"/>
                  </a:lnTo>
                  <a:lnTo>
                    <a:pt x="527004" y="3467368"/>
                  </a:lnTo>
                  <a:lnTo>
                    <a:pt x="497540" y="3433171"/>
                  </a:lnTo>
                  <a:lnTo>
                    <a:pt x="468799" y="3398345"/>
                  </a:lnTo>
                  <a:lnTo>
                    <a:pt x="440792" y="3362900"/>
                  </a:lnTo>
                  <a:lnTo>
                    <a:pt x="413531" y="3326850"/>
                  </a:lnTo>
                  <a:lnTo>
                    <a:pt x="387028" y="3290205"/>
                  </a:lnTo>
                  <a:lnTo>
                    <a:pt x="361295" y="3252977"/>
                  </a:lnTo>
                  <a:lnTo>
                    <a:pt x="336343" y="3215179"/>
                  </a:lnTo>
                  <a:lnTo>
                    <a:pt x="312183" y="3176820"/>
                  </a:lnTo>
                  <a:lnTo>
                    <a:pt x="288828" y="3137914"/>
                  </a:lnTo>
                  <a:lnTo>
                    <a:pt x="266289" y="3098472"/>
                  </a:lnTo>
                  <a:lnTo>
                    <a:pt x="244579" y="3058506"/>
                  </a:lnTo>
                  <a:lnTo>
                    <a:pt x="223707" y="3018027"/>
                  </a:lnTo>
                  <a:lnTo>
                    <a:pt x="203687" y="2977046"/>
                  </a:lnTo>
                  <a:lnTo>
                    <a:pt x="184529" y="2935576"/>
                  </a:lnTo>
                  <a:lnTo>
                    <a:pt x="166247" y="2893629"/>
                  </a:lnTo>
                  <a:lnTo>
                    <a:pt x="148850" y="2851215"/>
                  </a:lnTo>
                  <a:lnTo>
                    <a:pt x="132351" y="2808347"/>
                  </a:lnTo>
                  <a:lnTo>
                    <a:pt x="116762" y="2765036"/>
                  </a:lnTo>
                  <a:lnTo>
                    <a:pt x="102094" y="2721294"/>
                  </a:lnTo>
                  <a:lnTo>
                    <a:pt x="88358" y="2677133"/>
                  </a:lnTo>
                  <a:lnTo>
                    <a:pt x="75567" y="2632564"/>
                  </a:lnTo>
                  <a:lnTo>
                    <a:pt x="63733" y="2587599"/>
                  </a:lnTo>
                  <a:lnTo>
                    <a:pt x="52866" y="2542249"/>
                  </a:lnTo>
                  <a:lnTo>
                    <a:pt x="42979" y="2496527"/>
                  </a:lnTo>
                  <a:lnTo>
                    <a:pt x="34083" y="2450444"/>
                  </a:lnTo>
                  <a:lnTo>
                    <a:pt x="26190" y="2404011"/>
                  </a:lnTo>
                  <a:lnTo>
                    <a:pt x="19312" y="2357241"/>
                  </a:lnTo>
                  <a:lnTo>
                    <a:pt x="13459" y="2310144"/>
                  </a:lnTo>
                  <a:lnTo>
                    <a:pt x="8645" y="2262733"/>
                  </a:lnTo>
                  <a:lnTo>
                    <a:pt x="4880" y="2215019"/>
                  </a:lnTo>
                  <a:lnTo>
                    <a:pt x="2176" y="2167015"/>
                  </a:lnTo>
                  <a:lnTo>
                    <a:pt x="546" y="2118731"/>
                  </a:lnTo>
                  <a:lnTo>
                    <a:pt x="0" y="2070179"/>
                  </a:lnTo>
                  <a:lnTo>
                    <a:pt x="546" y="2021627"/>
                  </a:lnTo>
                  <a:lnTo>
                    <a:pt x="2176" y="1973343"/>
                  </a:lnTo>
                  <a:lnTo>
                    <a:pt x="4880" y="1925338"/>
                  </a:lnTo>
                  <a:lnTo>
                    <a:pt x="8645" y="1877625"/>
                  </a:lnTo>
                  <a:lnTo>
                    <a:pt x="13459" y="1830214"/>
                  </a:lnTo>
                  <a:lnTo>
                    <a:pt x="19312" y="1783117"/>
                  </a:lnTo>
                  <a:lnTo>
                    <a:pt x="26190" y="1736347"/>
                  </a:lnTo>
                  <a:lnTo>
                    <a:pt x="34083" y="1689914"/>
                  </a:lnTo>
                  <a:lnTo>
                    <a:pt x="42979" y="1643831"/>
                  </a:lnTo>
                  <a:lnTo>
                    <a:pt x="52866" y="1598109"/>
                  </a:lnTo>
                  <a:lnTo>
                    <a:pt x="63733" y="1552759"/>
                  </a:lnTo>
                  <a:lnTo>
                    <a:pt x="75567" y="1507794"/>
                  </a:lnTo>
                  <a:lnTo>
                    <a:pt x="88358" y="1463225"/>
                  </a:lnTo>
                  <a:lnTo>
                    <a:pt x="102094" y="1419063"/>
                  </a:lnTo>
                  <a:lnTo>
                    <a:pt x="116762" y="1375322"/>
                  </a:lnTo>
                  <a:lnTo>
                    <a:pt x="132351" y="1332011"/>
                  </a:lnTo>
                  <a:lnTo>
                    <a:pt x="148850" y="1289143"/>
                  </a:lnTo>
                  <a:lnTo>
                    <a:pt x="166247" y="1246729"/>
                  </a:lnTo>
                  <a:lnTo>
                    <a:pt x="184529" y="1204781"/>
                  </a:lnTo>
                  <a:lnTo>
                    <a:pt x="203687" y="1163312"/>
                  </a:lnTo>
                  <a:lnTo>
                    <a:pt x="223707" y="1122331"/>
                  </a:lnTo>
                  <a:lnTo>
                    <a:pt x="244579" y="1081852"/>
                  </a:lnTo>
                  <a:lnTo>
                    <a:pt x="266289" y="1041885"/>
                  </a:lnTo>
                  <a:lnTo>
                    <a:pt x="288828" y="1002443"/>
                  </a:lnTo>
                  <a:lnTo>
                    <a:pt x="312183" y="963537"/>
                  </a:lnTo>
                  <a:lnTo>
                    <a:pt x="336343" y="925179"/>
                  </a:lnTo>
                  <a:lnTo>
                    <a:pt x="361295" y="887380"/>
                  </a:lnTo>
                  <a:lnTo>
                    <a:pt x="387028" y="850153"/>
                  </a:lnTo>
                  <a:lnTo>
                    <a:pt x="413531" y="813508"/>
                  </a:lnTo>
                  <a:lnTo>
                    <a:pt x="440792" y="777458"/>
                  </a:lnTo>
                  <a:lnTo>
                    <a:pt x="468799" y="742013"/>
                  </a:lnTo>
                  <a:lnTo>
                    <a:pt x="497540" y="707187"/>
                  </a:lnTo>
                  <a:lnTo>
                    <a:pt x="527004" y="672990"/>
                  </a:lnTo>
                  <a:lnTo>
                    <a:pt x="557180" y="639434"/>
                  </a:lnTo>
                  <a:lnTo>
                    <a:pt x="588054" y="606531"/>
                  </a:lnTo>
                  <a:lnTo>
                    <a:pt x="619617" y="574292"/>
                  </a:lnTo>
                  <a:lnTo>
                    <a:pt x="651856" y="542729"/>
                  </a:lnTo>
                  <a:lnTo>
                    <a:pt x="684759" y="511855"/>
                  </a:lnTo>
                  <a:lnTo>
                    <a:pt x="718315" y="481679"/>
                  </a:lnTo>
                  <a:lnTo>
                    <a:pt x="752512" y="452215"/>
                  </a:lnTo>
                  <a:lnTo>
                    <a:pt x="787338" y="423474"/>
                  </a:lnTo>
                  <a:lnTo>
                    <a:pt x="822783" y="395467"/>
                  </a:lnTo>
                  <a:lnTo>
                    <a:pt x="858833" y="368207"/>
                  </a:lnTo>
                  <a:lnTo>
                    <a:pt x="895478" y="341704"/>
                  </a:lnTo>
                  <a:lnTo>
                    <a:pt x="932706" y="315970"/>
                  </a:lnTo>
                  <a:lnTo>
                    <a:pt x="970505" y="291018"/>
                  </a:lnTo>
                  <a:lnTo>
                    <a:pt x="1008863" y="266859"/>
                  </a:lnTo>
                  <a:lnTo>
                    <a:pt x="1047769" y="243504"/>
                  </a:lnTo>
                  <a:lnTo>
                    <a:pt x="1087211" y="220965"/>
                  </a:lnTo>
                  <a:lnTo>
                    <a:pt x="1127177" y="199255"/>
                  </a:lnTo>
                  <a:lnTo>
                    <a:pt x="1167657" y="178383"/>
                  </a:lnTo>
                  <a:lnTo>
                    <a:pt x="1208637" y="158363"/>
                  </a:lnTo>
                  <a:lnTo>
                    <a:pt x="1250107" y="139206"/>
                  </a:lnTo>
                  <a:lnTo>
                    <a:pt x="1292054" y="120923"/>
                  </a:lnTo>
                  <a:lnTo>
                    <a:pt x="1334468" y="103526"/>
                  </a:lnTo>
                  <a:lnTo>
                    <a:pt x="1377336" y="87027"/>
                  </a:lnTo>
                  <a:lnTo>
                    <a:pt x="1420647" y="71438"/>
                  </a:lnTo>
                  <a:lnTo>
                    <a:pt x="1464388" y="56770"/>
                  </a:lnTo>
                  <a:lnTo>
                    <a:pt x="1508550" y="43035"/>
                  </a:lnTo>
                  <a:lnTo>
                    <a:pt x="1553119" y="30244"/>
                  </a:lnTo>
                  <a:lnTo>
                    <a:pt x="1598084" y="18410"/>
                  </a:lnTo>
                  <a:lnTo>
                    <a:pt x="1643433" y="7543"/>
                  </a:lnTo>
                  <a:lnTo>
                    <a:pt x="1678317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-9525" y="446721"/>
            <a:ext cx="8822055" cy="4250055"/>
            <a:chOff x="-9525" y="446721"/>
            <a:chExt cx="8822055" cy="4250055"/>
          </a:xfrm>
        </p:grpSpPr>
        <p:sp>
          <p:nvSpPr>
            <p:cNvPr id="6" name="object 6" descr=""/>
            <p:cNvSpPr/>
            <p:nvPr/>
          </p:nvSpPr>
          <p:spPr>
            <a:xfrm>
              <a:off x="0" y="501568"/>
              <a:ext cx="1678939" cy="4140835"/>
            </a:xfrm>
            <a:custGeom>
              <a:avLst/>
              <a:gdLst/>
              <a:ahLst/>
              <a:cxnLst/>
              <a:rect l="l" t="t" r="r" b="b"/>
              <a:pathLst>
                <a:path w="1678939" h="4140835">
                  <a:moveTo>
                    <a:pt x="0" y="0"/>
                  </a:moveTo>
                  <a:lnTo>
                    <a:pt x="0" y="4140359"/>
                  </a:lnTo>
                  <a:lnTo>
                    <a:pt x="34885" y="4132815"/>
                  </a:lnTo>
                  <a:lnTo>
                    <a:pt x="80235" y="4121949"/>
                  </a:lnTo>
                  <a:lnTo>
                    <a:pt x="125200" y="4110114"/>
                  </a:lnTo>
                  <a:lnTo>
                    <a:pt x="169769" y="4097323"/>
                  </a:lnTo>
                  <a:lnTo>
                    <a:pt x="213930" y="4083588"/>
                  </a:lnTo>
                  <a:lnTo>
                    <a:pt x="257672" y="4068920"/>
                  </a:lnTo>
                  <a:lnTo>
                    <a:pt x="300983" y="4053331"/>
                  </a:lnTo>
                  <a:lnTo>
                    <a:pt x="343851" y="4036832"/>
                  </a:lnTo>
                  <a:lnTo>
                    <a:pt x="386265" y="4019435"/>
                  </a:lnTo>
                  <a:lnTo>
                    <a:pt x="428212" y="4001153"/>
                  </a:lnTo>
                  <a:lnTo>
                    <a:pt x="469682" y="3981995"/>
                  </a:lnTo>
                  <a:lnTo>
                    <a:pt x="510662" y="3961975"/>
                  </a:lnTo>
                  <a:lnTo>
                    <a:pt x="551142" y="3941104"/>
                  </a:lnTo>
                  <a:lnTo>
                    <a:pt x="591108" y="3919393"/>
                  </a:lnTo>
                  <a:lnTo>
                    <a:pt x="630550" y="3896854"/>
                  </a:lnTo>
                  <a:lnTo>
                    <a:pt x="669456" y="3873499"/>
                  </a:lnTo>
                  <a:lnTo>
                    <a:pt x="707814" y="3849340"/>
                  </a:lnTo>
                  <a:lnTo>
                    <a:pt x="745613" y="3824388"/>
                  </a:lnTo>
                  <a:lnTo>
                    <a:pt x="782841" y="3798654"/>
                  </a:lnTo>
                  <a:lnTo>
                    <a:pt x="819486" y="3772152"/>
                  </a:lnTo>
                  <a:lnTo>
                    <a:pt x="855536" y="3744891"/>
                  </a:lnTo>
                  <a:lnTo>
                    <a:pt x="890980" y="3716884"/>
                  </a:lnTo>
                  <a:lnTo>
                    <a:pt x="925807" y="3688143"/>
                  </a:lnTo>
                  <a:lnTo>
                    <a:pt x="960004" y="3658679"/>
                  </a:lnTo>
                  <a:lnTo>
                    <a:pt x="993560" y="3628503"/>
                  </a:lnTo>
                  <a:lnTo>
                    <a:pt x="1026463" y="3597629"/>
                  </a:lnTo>
                  <a:lnTo>
                    <a:pt x="1058702" y="3566066"/>
                  </a:lnTo>
                  <a:lnTo>
                    <a:pt x="1090264" y="3533828"/>
                  </a:lnTo>
                  <a:lnTo>
                    <a:pt x="1121139" y="3500924"/>
                  </a:lnTo>
                  <a:lnTo>
                    <a:pt x="1151314" y="3467369"/>
                  </a:lnTo>
                  <a:lnTo>
                    <a:pt x="1180778" y="3433171"/>
                  </a:lnTo>
                  <a:lnTo>
                    <a:pt x="1209520" y="3398345"/>
                  </a:lnTo>
                  <a:lnTo>
                    <a:pt x="1237526" y="3362901"/>
                  </a:lnTo>
                  <a:lnTo>
                    <a:pt x="1264787" y="3326850"/>
                  </a:lnTo>
                  <a:lnTo>
                    <a:pt x="1291290" y="3290205"/>
                  </a:lnTo>
                  <a:lnTo>
                    <a:pt x="1317023" y="3252978"/>
                  </a:lnTo>
                  <a:lnTo>
                    <a:pt x="1341975" y="3215179"/>
                  </a:lnTo>
                  <a:lnTo>
                    <a:pt x="1366135" y="3176821"/>
                  </a:lnTo>
                  <a:lnTo>
                    <a:pt x="1389490" y="3137915"/>
                  </a:lnTo>
                  <a:lnTo>
                    <a:pt x="1412028" y="3098473"/>
                  </a:lnTo>
                  <a:lnTo>
                    <a:pt x="1433739" y="3058506"/>
                  </a:lnTo>
                  <a:lnTo>
                    <a:pt x="1454610" y="3018027"/>
                  </a:lnTo>
                  <a:lnTo>
                    <a:pt x="1474631" y="2977047"/>
                  </a:lnTo>
                  <a:lnTo>
                    <a:pt x="1493788" y="2935577"/>
                  </a:lnTo>
                  <a:lnTo>
                    <a:pt x="1512071" y="2893629"/>
                  </a:lnTo>
                  <a:lnTo>
                    <a:pt x="1529467" y="2851216"/>
                  </a:lnTo>
                  <a:lnTo>
                    <a:pt x="1545966" y="2808347"/>
                  </a:lnTo>
                  <a:lnTo>
                    <a:pt x="1561556" y="2765037"/>
                  </a:lnTo>
                  <a:lnTo>
                    <a:pt x="1576224" y="2721295"/>
                  </a:lnTo>
                  <a:lnTo>
                    <a:pt x="1589959" y="2677133"/>
                  </a:lnTo>
                  <a:lnTo>
                    <a:pt x="1602750" y="2632564"/>
                  </a:lnTo>
                  <a:lnTo>
                    <a:pt x="1614584" y="2587599"/>
                  </a:lnTo>
                  <a:lnTo>
                    <a:pt x="1625451" y="2542250"/>
                  </a:lnTo>
                  <a:lnTo>
                    <a:pt x="1635338" y="2496527"/>
                  </a:lnTo>
                  <a:lnTo>
                    <a:pt x="1644234" y="2450444"/>
                  </a:lnTo>
                  <a:lnTo>
                    <a:pt x="1652127" y="2404011"/>
                  </a:lnTo>
                  <a:lnTo>
                    <a:pt x="1659005" y="2357241"/>
                  </a:lnTo>
                  <a:lnTo>
                    <a:pt x="1664857" y="2310144"/>
                  </a:lnTo>
                  <a:lnTo>
                    <a:pt x="1669672" y="2262733"/>
                  </a:lnTo>
                  <a:lnTo>
                    <a:pt x="1673437" y="2215020"/>
                  </a:lnTo>
                  <a:lnTo>
                    <a:pt x="1676140" y="2167015"/>
                  </a:lnTo>
                  <a:lnTo>
                    <a:pt x="1677771" y="2118731"/>
                  </a:lnTo>
                  <a:lnTo>
                    <a:pt x="1678317" y="2070179"/>
                  </a:lnTo>
                  <a:lnTo>
                    <a:pt x="1677771" y="2021627"/>
                  </a:lnTo>
                  <a:lnTo>
                    <a:pt x="1676140" y="1973343"/>
                  </a:lnTo>
                  <a:lnTo>
                    <a:pt x="1673437" y="1925339"/>
                  </a:lnTo>
                  <a:lnTo>
                    <a:pt x="1669672" y="1877625"/>
                  </a:lnTo>
                  <a:lnTo>
                    <a:pt x="1664857" y="1830214"/>
                  </a:lnTo>
                  <a:lnTo>
                    <a:pt x="1659005" y="1783118"/>
                  </a:lnTo>
                  <a:lnTo>
                    <a:pt x="1652127" y="1736347"/>
                  </a:lnTo>
                  <a:lnTo>
                    <a:pt x="1644234" y="1689914"/>
                  </a:lnTo>
                  <a:lnTo>
                    <a:pt x="1635338" y="1643831"/>
                  </a:lnTo>
                  <a:lnTo>
                    <a:pt x="1625451" y="1598109"/>
                  </a:lnTo>
                  <a:lnTo>
                    <a:pt x="1614584" y="1552759"/>
                  </a:lnTo>
                  <a:lnTo>
                    <a:pt x="1602750" y="1507794"/>
                  </a:lnTo>
                  <a:lnTo>
                    <a:pt x="1589959" y="1463225"/>
                  </a:lnTo>
                  <a:lnTo>
                    <a:pt x="1576224" y="1419064"/>
                  </a:lnTo>
                  <a:lnTo>
                    <a:pt x="1561556" y="1375322"/>
                  </a:lnTo>
                  <a:lnTo>
                    <a:pt x="1545966" y="1332011"/>
                  </a:lnTo>
                  <a:lnTo>
                    <a:pt x="1529467" y="1289143"/>
                  </a:lnTo>
                  <a:lnTo>
                    <a:pt x="1512071" y="1246729"/>
                  </a:lnTo>
                  <a:lnTo>
                    <a:pt x="1493788" y="1204782"/>
                  </a:lnTo>
                  <a:lnTo>
                    <a:pt x="1474631" y="1163312"/>
                  </a:lnTo>
                  <a:lnTo>
                    <a:pt x="1454610" y="1122332"/>
                  </a:lnTo>
                  <a:lnTo>
                    <a:pt x="1433739" y="1081852"/>
                  </a:lnTo>
                  <a:lnTo>
                    <a:pt x="1412028" y="1041886"/>
                  </a:lnTo>
                  <a:lnTo>
                    <a:pt x="1389490" y="1002444"/>
                  </a:lnTo>
                  <a:lnTo>
                    <a:pt x="1366135" y="963538"/>
                  </a:lnTo>
                  <a:lnTo>
                    <a:pt x="1341975" y="925180"/>
                  </a:lnTo>
                  <a:lnTo>
                    <a:pt x="1317023" y="887381"/>
                  </a:lnTo>
                  <a:lnTo>
                    <a:pt x="1291290" y="850153"/>
                  </a:lnTo>
                  <a:lnTo>
                    <a:pt x="1264787" y="813508"/>
                  </a:lnTo>
                  <a:lnTo>
                    <a:pt x="1237526" y="777458"/>
                  </a:lnTo>
                  <a:lnTo>
                    <a:pt x="1209520" y="742014"/>
                  </a:lnTo>
                  <a:lnTo>
                    <a:pt x="1180778" y="707187"/>
                  </a:lnTo>
                  <a:lnTo>
                    <a:pt x="1151314" y="672990"/>
                  </a:lnTo>
                  <a:lnTo>
                    <a:pt x="1121139" y="639434"/>
                  </a:lnTo>
                  <a:lnTo>
                    <a:pt x="1090264" y="606531"/>
                  </a:lnTo>
                  <a:lnTo>
                    <a:pt x="1058702" y="574292"/>
                  </a:lnTo>
                  <a:lnTo>
                    <a:pt x="1026463" y="542730"/>
                  </a:lnTo>
                  <a:lnTo>
                    <a:pt x="993560" y="511855"/>
                  </a:lnTo>
                  <a:lnTo>
                    <a:pt x="960004" y="481680"/>
                  </a:lnTo>
                  <a:lnTo>
                    <a:pt x="925807" y="452216"/>
                  </a:lnTo>
                  <a:lnTo>
                    <a:pt x="890980" y="423474"/>
                  </a:lnTo>
                  <a:lnTo>
                    <a:pt x="855536" y="395468"/>
                  </a:lnTo>
                  <a:lnTo>
                    <a:pt x="819486" y="368207"/>
                  </a:lnTo>
                  <a:lnTo>
                    <a:pt x="782841" y="341704"/>
                  </a:lnTo>
                  <a:lnTo>
                    <a:pt x="745613" y="315971"/>
                  </a:lnTo>
                  <a:lnTo>
                    <a:pt x="707814" y="291019"/>
                  </a:lnTo>
                  <a:lnTo>
                    <a:pt x="669456" y="266859"/>
                  </a:lnTo>
                  <a:lnTo>
                    <a:pt x="630550" y="243504"/>
                  </a:lnTo>
                  <a:lnTo>
                    <a:pt x="591108" y="220966"/>
                  </a:lnTo>
                  <a:lnTo>
                    <a:pt x="551142" y="199255"/>
                  </a:lnTo>
                  <a:lnTo>
                    <a:pt x="510662" y="178383"/>
                  </a:lnTo>
                  <a:lnTo>
                    <a:pt x="469682" y="158363"/>
                  </a:lnTo>
                  <a:lnTo>
                    <a:pt x="428212" y="139206"/>
                  </a:lnTo>
                  <a:lnTo>
                    <a:pt x="386265" y="120923"/>
                  </a:lnTo>
                  <a:lnTo>
                    <a:pt x="343851" y="103526"/>
                  </a:lnTo>
                  <a:lnTo>
                    <a:pt x="300983" y="87028"/>
                  </a:lnTo>
                  <a:lnTo>
                    <a:pt x="257672" y="71438"/>
                  </a:lnTo>
                  <a:lnTo>
                    <a:pt x="213930" y="56770"/>
                  </a:lnTo>
                  <a:lnTo>
                    <a:pt x="169769" y="43035"/>
                  </a:lnTo>
                  <a:lnTo>
                    <a:pt x="125200" y="30244"/>
                  </a:lnTo>
                  <a:lnTo>
                    <a:pt x="80235" y="18410"/>
                  </a:lnTo>
                  <a:lnTo>
                    <a:pt x="34885" y="7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5B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501568"/>
              <a:ext cx="1678939" cy="4140835"/>
            </a:xfrm>
            <a:custGeom>
              <a:avLst/>
              <a:gdLst/>
              <a:ahLst/>
              <a:cxnLst/>
              <a:rect l="l" t="t" r="r" b="b"/>
              <a:pathLst>
                <a:path w="1678939" h="4140835">
                  <a:moveTo>
                    <a:pt x="0" y="0"/>
                  </a:moveTo>
                  <a:lnTo>
                    <a:pt x="80235" y="18410"/>
                  </a:lnTo>
                  <a:lnTo>
                    <a:pt x="125200" y="30244"/>
                  </a:lnTo>
                  <a:lnTo>
                    <a:pt x="169769" y="43035"/>
                  </a:lnTo>
                  <a:lnTo>
                    <a:pt x="213930" y="56770"/>
                  </a:lnTo>
                  <a:lnTo>
                    <a:pt x="257672" y="71438"/>
                  </a:lnTo>
                  <a:lnTo>
                    <a:pt x="300983" y="87028"/>
                  </a:lnTo>
                  <a:lnTo>
                    <a:pt x="343851" y="103526"/>
                  </a:lnTo>
                  <a:lnTo>
                    <a:pt x="386265" y="120923"/>
                  </a:lnTo>
                  <a:lnTo>
                    <a:pt x="428212" y="139206"/>
                  </a:lnTo>
                  <a:lnTo>
                    <a:pt x="469682" y="158363"/>
                  </a:lnTo>
                  <a:lnTo>
                    <a:pt x="510662" y="178383"/>
                  </a:lnTo>
                  <a:lnTo>
                    <a:pt x="551142" y="199255"/>
                  </a:lnTo>
                  <a:lnTo>
                    <a:pt x="591108" y="220966"/>
                  </a:lnTo>
                  <a:lnTo>
                    <a:pt x="630550" y="243504"/>
                  </a:lnTo>
                  <a:lnTo>
                    <a:pt x="669456" y="266859"/>
                  </a:lnTo>
                  <a:lnTo>
                    <a:pt x="707814" y="291019"/>
                  </a:lnTo>
                  <a:lnTo>
                    <a:pt x="745613" y="315971"/>
                  </a:lnTo>
                  <a:lnTo>
                    <a:pt x="782841" y="341704"/>
                  </a:lnTo>
                  <a:lnTo>
                    <a:pt x="819486" y="368207"/>
                  </a:lnTo>
                  <a:lnTo>
                    <a:pt x="855536" y="395468"/>
                  </a:lnTo>
                  <a:lnTo>
                    <a:pt x="890980" y="423474"/>
                  </a:lnTo>
                  <a:lnTo>
                    <a:pt x="925807" y="452216"/>
                  </a:lnTo>
                  <a:lnTo>
                    <a:pt x="960004" y="481680"/>
                  </a:lnTo>
                  <a:lnTo>
                    <a:pt x="993560" y="511855"/>
                  </a:lnTo>
                  <a:lnTo>
                    <a:pt x="1026463" y="542730"/>
                  </a:lnTo>
                  <a:lnTo>
                    <a:pt x="1058702" y="574292"/>
                  </a:lnTo>
                  <a:lnTo>
                    <a:pt x="1090264" y="606531"/>
                  </a:lnTo>
                  <a:lnTo>
                    <a:pt x="1121139" y="639434"/>
                  </a:lnTo>
                  <a:lnTo>
                    <a:pt x="1151314" y="672990"/>
                  </a:lnTo>
                  <a:lnTo>
                    <a:pt x="1180778" y="707187"/>
                  </a:lnTo>
                  <a:lnTo>
                    <a:pt x="1209520" y="742014"/>
                  </a:lnTo>
                  <a:lnTo>
                    <a:pt x="1237526" y="777458"/>
                  </a:lnTo>
                  <a:lnTo>
                    <a:pt x="1264787" y="813508"/>
                  </a:lnTo>
                  <a:lnTo>
                    <a:pt x="1291290" y="850153"/>
                  </a:lnTo>
                  <a:lnTo>
                    <a:pt x="1317023" y="887381"/>
                  </a:lnTo>
                  <a:lnTo>
                    <a:pt x="1341975" y="925180"/>
                  </a:lnTo>
                  <a:lnTo>
                    <a:pt x="1366135" y="963538"/>
                  </a:lnTo>
                  <a:lnTo>
                    <a:pt x="1389490" y="1002444"/>
                  </a:lnTo>
                  <a:lnTo>
                    <a:pt x="1412028" y="1041886"/>
                  </a:lnTo>
                  <a:lnTo>
                    <a:pt x="1433739" y="1081852"/>
                  </a:lnTo>
                  <a:lnTo>
                    <a:pt x="1454610" y="1122332"/>
                  </a:lnTo>
                  <a:lnTo>
                    <a:pt x="1474631" y="1163312"/>
                  </a:lnTo>
                  <a:lnTo>
                    <a:pt x="1493788" y="1204782"/>
                  </a:lnTo>
                  <a:lnTo>
                    <a:pt x="1512071" y="1246729"/>
                  </a:lnTo>
                  <a:lnTo>
                    <a:pt x="1529467" y="1289143"/>
                  </a:lnTo>
                  <a:lnTo>
                    <a:pt x="1545966" y="1332011"/>
                  </a:lnTo>
                  <a:lnTo>
                    <a:pt x="1561556" y="1375322"/>
                  </a:lnTo>
                  <a:lnTo>
                    <a:pt x="1576224" y="1419064"/>
                  </a:lnTo>
                  <a:lnTo>
                    <a:pt x="1589959" y="1463225"/>
                  </a:lnTo>
                  <a:lnTo>
                    <a:pt x="1602750" y="1507794"/>
                  </a:lnTo>
                  <a:lnTo>
                    <a:pt x="1614584" y="1552759"/>
                  </a:lnTo>
                  <a:lnTo>
                    <a:pt x="1625451" y="1598109"/>
                  </a:lnTo>
                  <a:lnTo>
                    <a:pt x="1635338" y="1643831"/>
                  </a:lnTo>
                  <a:lnTo>
                    <a:pt x="1644234" y="1689914"/>
                  </a:lnTo>
                  <a:lnTo>
                    <a:pt x="1652127" y="1736347"/>
                  </a:lnTo>
                  <a:lnTo>
                    <a:pt x="1659005" y="1783118"/>
                  </a:lnTo>
                  <a:lnTo>
                    <a:pt x="1664857" y="1830214"/>
                  </a:lnTo>
                  <a:lnTo>
                    <a:pt x="1669672" y="1877625"/>
                  </a:lnTo>
                  <a:lnTo>
                    <a:pt x="1673437" y="1925339"/>
                  </a:lnTo>
                  <a:lnTo>
                    <a:pt x="1676140" y="1973343"/>
                  </a:lnTo>
                  <a:lnTo>
                    <a:pt x="1677771" y="2021627"/>
                  </a:lnTo>
                  <a:lnTo>
                    <a:pt x="1678317" y="2070179"/>
                  </a:lnTo>
                  <a:lnTo>
                    <a:pt x="1677771" y="2118731"/>
                  </a:lnTo>
                  <a:lnTo>
                    <a:pt x="1676140" y="2167015"/>
                  </a:lnTo>
                  <a:lnTo>
                    <a:pt x="1673437" y="2215020"/>
                  </a:lnTo>
                  <a:lnTo>
                    <a:pt x="1669672" y="2262733"/>
                  </a:lnTo>
                  <a:lnTo>
                    <a:pt x="1664857" y="2310144"/>
                  </a:lnTo>
                  <a:lnTo>
                    <a:pt x="1659005" y="2357241"/>
                  </a:lnTo>
                  <a:lnTo>
                    <a:pt x="1652127" y="2404011"/>
                  </a:lnTo>
                  <a:lnTo>
                    <a:pt x="1644234" y="2450444"/>
                  </a:lnTo>
                  <a:lnTo>
                    <a:pt x="1635338" y="2496527"/>
                  </a:lnTo>
                  <a:lnTo>
                    <a:pt x="1625451" y="2542250"/>
                  </a:lnTo>
                  <a:lnTo>
                    <a:pt x="1614584" y="2587599"/>
                  </a:lnTo>
                  <a:lnTo>
                    <a:pt x="1602750" y="2632564"/>
                  </a:lnTo>
                  <a:lnTo>
                    <a:pt x="1589959" y="2677133"/>
                  </a:lnTo>
                  <a:lnTo>
                    <a:pt x="1576224" y="2721295"/>
                  </a:lnTo>
                  <a:lnTo>
                    <a:pt x="1561556" y="2765037"/>
                  </a:lnTo>
                  <a:lnTo>
                    <a:pt x="1545966" y="2808347"/>
                  </a:lnTo>
                  <a:lnTo>
                    <a:pt x="1529467" y="2851216"/>
                  </a:lnTo>
                  <a:lnTo>
                    <a:pt x="1512071" y="2893629"/>
                  </a:lnTo>
                  <a:lnTo>
                    <a:pt x="1493788" y="2935577"/>
                  </a:lnTo>
                  <a:lnTo>
                    <a:pt x="1474631" y="2977047"/>
                  </a:lnTo>
                  <a:lnTo>
                    <a:pt x="1454610" y="3018027"/>
                  </a:lnTo>
                  <a:lnTo>
                    <a:pt x="1433739" y="3058506"/>
                  </a:lnTo>
                  <a:lnTo>
                    <a:pt x="1412028" y="3098473"/>
                  </a:lnTo>
                  <a:lnTo>
                    <a:pt x="1389490" y="3137915"/>
                  </a:lnTo>
                  <a:lnTo>
                    <a:pt x="1366135" y="3176821"/>
                  </a:lnTo>
                  <a:lnTo>
                    <a:pt x="1341975" y="3215179"/>
                  </a:lnTo>
                  <a:lnTo>
                    <a:pt x="1317023" y="3252978"/>
                  </a:lnTo>
                  <a:lnTo>
                    <a:pt x="1291290" y="3290205"/>
                  </a:lnTo>
                  <a:lnTo>
                    <a:pt x="1264787" y="3326850"/>
                  </a:lnTo>
                  <a:lnTo>
                    <a:pt x="1237526" y="3362901"/>
                  </a:lnTo>
                  <a:lnTo>
                    <a:pt x="1209520" y="3398345"/>
                  </a:lnTo>
                  <a:lnTo>
                    <a:pt x="1180778" y="3433171"/>
                  </a:lnTo>
                  <a:lnTo>
                    <a:pt x="1151314" y="3467369"/>
                  </a:lnTo>
                  <a:lnTo>
                    <a:pt x="1121139" y="3500924"/>
                  </a:lnTo>
                  <a:lnTo>
                    <a:pt x="1090264" y="3533828"/>
                  </a:lnTo>
                  <a:lnTo>
                    <a:pt x="1058702" y="3566066"/>
                  </a:lnTo>
                  <a:lnTo>
                    <a:pt x="1026463" y="3597629"/>
                  </a:lnTo>
                  <a:lnTo>
                    <a:pt x="993560" y="3628503"/>
                  </a:lnTo>
                  <a:lnTo>
                    <a:pt x="960004" y="3658679"/>
                  </a:lnTo>
                  <a:lnTo>
                    <a:pt x="925807" y="3688143"/>
                  </a:lnTo>
                  <a:lnTo>
                    <a:pt x="890980" y="3716884"/>
                  </a:lnTo>
                  <a:lnTo>
                    <a:pt x="855536" y="3744891"/>
                  </a:lnTo>
                  <a:lnTo>
                    <a:pt x="819486" y="3772152"/>
                  </a:lnTo>
                  <a:lnTo>
                    <a:pt x="782841" y="3798654"/>
                  </a:lnTo>
                  <a:lnTo>
                    <a:pt x="745613" y="3824388"/>
                  </a:lnTo>
                  <a:lnTo>
                    <a:pt x="707814" y="3849340"/>
                  </a:lnTo>
                  <a:lnTo>
                    <a:pt x="669456" y="3873499"/>
                  </a:lnTo>
                  <a:lnTo>
                    <a:pt x="630550" y="3896854"/>
                  </a:lnTo>
                  <a:lnTo>
                    <a:pt x="591108" y="3919393"/>
                  </a:lnTo>
                  <a:lnTo>
                    <a:pt x="551142" y="3941104"/>
                  </a:lnTo>
                  <a:lnTo>
                    <a:pt x="510662" y="3961975"/>
                  </a:lnTo>
                  <a:lnTo>
                    <a:pt x="469682" y="3981995"/>
                  </a:lnTo>
                  <a:lnTo>
                    <a:pt x="428212" y="4001153"/>
                  </a:lnTo>
                  <a:lnTo>
                    <a:pt x="386265" y="4019435"/>
                  </a:lnTo>
                  <a:lnTo>
                    <a:pt x="343851" y="4036832"/>
                  </a:lnTo>
                  <a:lnTo>
                    <a:pt x="300983" y="4053331"/>
                  </a:lnTo>
                  <a:lnTo>
                    <a:pt x="257672" y="4068920"/>
                  </a:lnTo>
                  <a:lnTo>
                    <a:pt x="213930" y="4083588"/>
                  </a:lnTo>
                  <a:lnTo>
                    <a:pt x="169769" y="4097323"/>
                  </a:lnTo>
                  <a:lnTo>
                    <a:pt x="125200" y="4110114"/>
                  </a:lnTo>
                  <a:lnTo>
                    <a:pt x="80235" y="4121949"/>
                  </a:lnTo>
                  <a:lnTo>
                    <a:pt x="34885" y="4132815"/>
                  </a:lnTo>
                  <a:lnTo>
                    <a:pt x="0" y="4140359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40995" y="456246"/>
              <a:ext cx="8462010" cy="4231005"/>
            </a:xfrm>
            <a:custGeom>
              <a:avLst/>
              <a:gdLst/>
              <a:ahLst/>
              <a:cxnLst/>
              <a:rect l="l" t="t" r="r" b="b"/>
              <a:pathLst>
                <a:path w="8462010" h="4231005">
                  <a:moveTo>
                    <a:pt x="6346507" y="0"/>
                  </a:moveTo>
                  <a:lnTo>
                    <a:pt x="6395059" y="546"/>
                  </a:lnTo>
                  <a:lnTo>
                    <a:pt x="6443343" y="2176"/>
                  </a:lnTo>
                  <a:lnTo>
                    <a:pt x="6491348" y="4880"/>
                  </a:lnTo>
                  <a:lnTo>
                    <a:pt x="6539061" y="8645"/>
                  </a:lnTo>
                  <a:lnTo>
                    <a:pt x="6586472" y="13459"/>
                  </a:lnTo>
                  <a:lnTo>
                    <a:pt x="6633569" y="19312"/>
                  </a:lnTo>
                  <a:lnTo>
                    <a:pt x="6680339" y="26190"/>
                  </a:lnTo>
                  <a:lnTo>
                    <a:pt x="6726772" y="34083"/>
                  </a:lnTo>
                  <a:lnTo>
                    <a:pt x="6772855" y="42979"/>
                  </a:lnTo>
                  <a:lnTo>
                    <a:pt x="6818577" y="52866"/>
                  </a:lnTo>
                  <a:lnTo>
                    <a:pt x="6863927" y="63733"/>
                  </a:lnTo>
                  <a:lnTo>
                    <a:pt x="6908892" y="75567"/>
                  </a:lnTo>
                  <a:lnTo>
                    <a:pt x="6953461" y="88358"/>
                  </a:lnTo>
                  <a:lnTo>
                    <a:pt x="6997622" y="102093"/>
                  </a:lnTo>
                  <a:lnTo>
                    <a:pt x="7041364" y="116761"/>
                  </a:lnTo>
                  <a:lnTo>
                    <a:pt x="7084675" y="132350"/>
                  </a:lnTo>
                  <a:lnTo>
                    <a:pt x="7127543" y="148849"/>
                  </a:lnTo>
                  <a:lnTo>
                    <a:pt x="7169957" y="166246"/>
                  </a:lnTo>
                  <a:lnTo>
                    <a:pt x="7211905" y="184529"/>
                  </a:lnTo>
                  <a:lnTo>
                    <a:pt x="7253374" y="203686"/>
                  </a:lnTo>
                  <a:lnTo>
                    <a:pt x="7294355" y="223706"/>
                  </a:lnTo>
                  <a:lnTo>
                    <a:pt x="7334834" y="244578"/>
                  </a:lnTo>
                  <a:lnTo>
                    <a:pt x="7374800" y="266288"/>
                  </a:lnTo>
                  <a:lnTo>
                    <a:pt x="7414243" y="288827"/>
                  </a:lnTo>
                  <a:lnTo>
                    <a:pt x="7453149" y="312182"/>
                  </a:lnTo>
                  <a:lnTo>
                    <a:pt x="7491507" y="336341"/>
                  </a:lnTo>
                  <a:lnTo>
                    <a:pt x="7529306" y="361294"/>
                  </a:lnTo>
                  <a:lnTo>
                    <a:pt x="7566533" y="387027"/>
                  </a:lnTo>
                  <a:lnTo>
                    <a:pt x="7603178" y="413530"/>
                  </a:lnTo>
                  <a:lnTo>
                    <a:pt x="7639228" y="440790"/>
                  </a:lnTo>
                  <a:lnTo>
                    <a:pt x="7674673" y="468797"/>
                  </a:lnTo>
                  <a:lnTo>
                    <a:pt x="7709499" y="497538"/>
                  </a:lnTo>
                  <a:lnTo>
                    <a:pt x="7743696" y="527003"/>
                  </a:lnTo>
                  <a:lnTo>
                    <a:pt x="7777252" y="557178"/>
                  </a:lnTo>
                  <a:lnTo>
                    <a:pt x="7810155" y="588053"/>
                  </a:lnTo>
                  <a:lnTo>
                    <a:pt x="7842394" y="619615"/>
                  </a:lnTo>
                  <a:lnTo>
                    <a:pt x="7873956" y="651854"/>
                  </a:lnTo>
                  <a:lnTo>
                    <a:pt x="7904831" y="684757"/>
                  </a:lnTo>
                  <a:lnTo>
                    <a:pt x="7935006" y="718313"/>
                  </a:lnTo>
                  <a:lnTo>
                    <a:pt x="7964471" y="752510"/>
                  </a:lnTo>
                  <a:lnTo>
                    <a:pt x="7993212" y="787336"/>
                  </a:lnTo>
                  <a:lnTo>
                    <a:pt x="8021219" y="822781"/>
                  </a:lnTo>
                  <a:lnTo>
                    <a:pt x="8048479" y="858831"/>
                  </a:lnTo>
                  <a:lnTo>
                    <a:pt x="8074982" y="895476"/>
                  </a:lnTo>
                  <a:lnTo>
                    <a:pt x="8100715" y="932703"/>
                  </a:lnTo>
                  <a:lnTo>
                    <a:pt x="8125668" y="970502"/>
                  </a:lnTo>
                  <a:lnTo>
                    <a:pt x="8149827" y="1008860"/>
                  </a:lnTo>
                  <a:lnTo>
                    <a:pt x="8173182" y="1047766"/>
                  </a:lnTo>
                  <a:lnTo>
                    <a:pt x="8195721" y="1087209"/>
                  </a:lnTo>
                  <a:lnTo>
                    <a:pt x="8217431" y="1127175"/>
                  </a:lnTo>
                  <a:lnTo>
                    <a:pt x="8238303" y="1167654"/>
                  </a:lnTo>
                  <a:lnTo>
                    <a:pt x="8258323" y="1208635"/>
                  </a:lnTo>
                  <a:lnTo>
                    <a:pt x="8277480" y="1250104"/>
                  </a:lnTo>
                  <a:lnTo>
                    <a:pt x="8295763" y="1292052"/>
                  </a:lnTo>
                  <a:lnTo>
                    <a:pt x="8313160" y="1334466"/>
                  </a:lnTo>
                  <a:lnTo>
                    <a:pt x="8329659" y="1377334"/>
                  </a:lnTo>
                  <a:lnTo>
                    <a:pt x="8345248" y="1420645"/>
                  </a:lnTo>
                  <a:lnTo>
                    <a:pt x="8359916" y="1464387"/>
                  </a:lnTo>
                  <a:lnTo>
                    <a:pt x="8373651" y="1508548"/>
                  </a:lnTo>
                  <a:lnTo>
                    <a:pt x="8386442" y="1553117"/>
                  </a:lnTo>
                  <a:lnTo>
                    <a:pt x="8398276" y="1598082"/>
                  </a:lnTo>
                  <a:lnTo>
                    <a:pt x="8409143" y="1643432"/>
                  </a:lnTo>
                  <a:lnTo>
                    <a:pt x="8419030" y="1689154"/>
                  </a:lnTo>
                  <a:lnTo>
                    <a:pt x="8427926" y="1735237"/>
                  </a:lnTo>
                  <a:lnTo>
                    <a:pt x="8435819" y="1781670"/>
                  </a:lnTo>
                  <a:lnTo>
                    <a:pt x="8442697" y="1828440"/>
                  </a:lnTo>
                  <a:lnTo>
                    <a:pt x="8448550" y="1875537"/>
                  </a:lnTo>
                  <a:lnTo>
                    <a:pt x="8453364" y="1922948"/>
                  </a:lnTo>
                  <a:lnTo>
                    <a:pt x="8457129" y="1970661"/>
                  </a:lnTo>
                  <a:lnTo>
                    <a:pt x="8459833" y="2018666"/>
                  </a:lnTo>
                  <a:lnTo>
                    <a:pt x="8461463" y="2066950"/>
                  </a:lnTo>
                  <a:lnTo>
                    <a:pt x="8462010" y="2115502"/>
                  </a:lnTo>
                  <a:lnTo>
                    <a:pt x="8461463" y="2164054"/>
                  </a:lnTo>
                  <a:lnTo>
                    <a:pt x="8459833" y="2212338"/>
                  </a:lnTo>
                  <a:lnTo>
                    <a:pt x="8457129" y="2260343"/>
                  </a:lnTo>
                  <a:lnTo>
                    <a:pt x="8453364" y="2308056"/>
                  </a:lnTo>
                  <a:lnTo>
                    <a:pt x="8448550" y="2355467"/>
                  </a:lnTo>
                  <a:lnTo>
                    <a:pt x="8442697" y="2402564"/>
                  </a:lnTo>
                  <a:lnTo>
                    <a:pt x="8435819" y="2449334"/>
                  </a:lnTo>
                  <a:lnTo>
                    <a:pt x="8427926" y="2495767"/>
                  </a:lnTo>
                  <a:lnTo>
                    <a:pt x="8419030" y="2541850"/>
                  </a:lnTo>
                  <a:lnTo>
                    <a:pt x="8409143" y="2587572"/>
                  </a:lnTo>
                  <a:lnTo>
                    <a:pt x="8398276" y="2632922"/>
                  </a:lnTo>
                  <a:lnTo>
                    <a:pt x="8386442" y="2677887"/>
                  </a:lnTo>
                  <a:lnTo>
                    <a:pt x="8373651" y="2722456"/>
                  </a:lnTo>
                  <a:lnTo>
                    <a:pt x="8359916" y="2766617"/>
                  </a:lnTo>
                  <a:lnTo>
                    <a:pt x="8345248" y="2810359"/>
                  </a:lnTo>
                  <a:lnTo>
                    <a:pt x="8329659" y="2853670"/>
                  </a:lnTo>
                  <a:lnTo>
                    <a:pt x="8313160" y="2896538"/>
                  </a:lnTo>
                  <a:lnTo>
                    <a:pt x="8295763" y="2938952"/>
                  </a:lnTo>
                  <a:lnTo>
                    <a:pt x="8277480" y="2980900"/>
                  </a:lnTo>
                  <a:lnTo>
                    <a:pt x="8258323" y="3022369"/>
                  </a:lnTo>
                  <a:lnTo>
                    <a:pt x="8238303" y="3063350"/>
                  </a:lnTo>
                  <a:lnTo>
                    <a:pt x="8217431" y="3103829"/>
                  </a:lnTo>
                  <a:lnTo>
                    <a:pt x="8195721" y="3143795"/>
                  </a:lnTo>
                  <a:lnTo>
                    <a:pt x="8173182" y="3183238"/>
                  </a:lnTo>
                  <a:lnTo>
                    <a:pt x="8149827" y="3222144"/>
                  </a:lnTo>
                  <a:lnTo>
                    <a:pt x="8125668" y="3260502"/>
                  </a:lnTo>
                  <a:lnTo>
                    <a:pt x="8100715" y="3298301"/>
                  </a:lnTo>
                  <a:lnTo>
                    <a:pt x="8074982" y="3335528"/>
                  </a:lnTo>
                  <a:lnTo>
                    <a:pt x="8048479" y="3372173"/>
                  </a:lnTo>
                  <a:lnTo>
                    <a:pt x="8021219" y="3408223"/>
                  </a:lnTo>
                  <a:lnTo>
                    <a:pt x="7993212" y="3443668"/>
                  </a:lnTo>
                  <a:lnTo>
                    <a:pt x="7964471" y="3478494"/>
                  </a:lnTo>
                  <a:lnTo>
                    <a:pt x="7935006" y="3512691"/>
                  </a:lnTo>
                  <a:lnTo>
                    <a:pt x="7904831" y="3546247"/>
                  </a:lnTo>
                  <a:lnTo>
                    <a:pt x="7873956" y="3579150"/>
                  </a:lnTo>
                  <a:lnTo>
                    <a:pt x="7842394" y="3611389"/>
                  </a:lnTo>
                  <a:lnTo>
                    <a:pt x="7810155" y="3642951"/>
                  </a:lnTo>
                  <a:lnTo>
                    <a:pt x="7777252" y="3673826"/>
                  </a:lnTo>
                  <a:lnTo>
                    <a:pt x="7743696" y="3704001"/>
                  </a:lnTo>
                  <a:lnTo>
                    <a:pt x="7709499" y="3733466"/>
                  </a:lnTo>
                  <a:lnTo>
                    <a:pt x="7674673" y="3762207"/>
                  </a:lnTo>
                  <a:lnTo>
                    <a:pt x="7639228" y="3790214"/>
                  </a:lnTo>
                  <a:lnTo>
                    <a:pt x="7603178" y="3817474"/>
                  </a:lnTo>
                  <a:lnTo>
                    <a:pt x="7566533" y="3843977"/>
                  </a:lnTo>
                  <a:lnTo>
                    <a:pt x="7529306" y="3869710"/>
                  </a:lnTo>
                  <a:lnTo>
                    <a:pt x="7491507" y="3894663"/>
                  </a:lnTo>
                  <a:lnTo>
                    <a:pt x="7453149" y="3918822"/>
                  </a:lnTo>
                  <a:lnTo>
                    <a:pt x="7414243" y="3942177"/>
                  </a:lnTo>
                  <a:lnTo>
                    <a:pt x="7374800" y="3964716"/>
                  </a:lnTo>
                  <a:lnTo>
                    <a:pt x="7334834" y="3986426"/>
                  </a:lnTo>
                  <a:lnTo>
                    <a:pt x="7294355" y="4007298"/>
                  </a:lnTo>
                  <a:lnTo>
                    <a:pt x="7253374" y="4027318"/>
                  </a:lnTo>
                  <a:lnTo>
                    <a:pt x="7211905" y="4046475"/>
                  </a:lnTo>
                  <a:lnTo>
                    <a:pt x="7169957" y="4064758"/>
                  </a:lnTo>
                  <a:lnTo>
                    <a:pt x="7127543" y="4082155"/>
                  </a:lnTo>
                  <a:lnTo>
                    <a:pt x="7084675" y="4098654"/>
                  </a:lnTo>
                  <a:lnTo>
                    <a:pt x="7041364" y="4114243"/>
                  </a:lnTo>
                  <a:lnTo>
                    <a:pt x="6997622" y="4128911"/>
                  </a:lnTo>
                  <a:lnTo>
                    <a:pt x="6953461" y="4142646"/>
                  </a:lnTo>
                  <a:lnTo>
                    <a:pt x="6908892" y="4155437"/>
                  </a:lnTo>
                  <a:lnTo>
                    <a:pt x="6863927" y="4167271"/>
                  </a:lnTo>
                  <a:lnTo>
                    <a:pt x="6818577" y="4178138"/>
                  </a:lnTo>
                  <a:lnTo>
                    <a:pt x="6772855" y="4188025"/>
                  </a:lnTo>
                  <a:lnTo>
                    <a:pt x="6726772" y="4196921"/>
                  </a:lnTo>
                  <a:lnTo>
                    <a:pt x="6680339" y="4204814"/>
                  </a:lnTo>
                  <a:lnTo>
                    <a:pt x="6633569" y="4211692"/>
                  </a:lnTo>
                  <a:lnTo>
                    <a:pt x="6586472" y="4217545"/>
                  </a:lnTo>
                  <a:lnTo>
                    <a:pt x="6539061" y="4222359"/>
                  </a:lnTo>
                  <a:lnTo>
                    <a:pt x="6491348" y="4226124"/>
                  </a:lnTo>
                  <a:lnTo>
                    <a:pt x="6443343" y="4228828"/>
                  </a:lnTo>
                  <a:lnTo>
                    <a:pt x="6395059" y="4230458"/>
                  </a:lnTo>
                  <a:lnTo>
                    <a:pt x="6346507" y="4231005"/>
                  </a:lnTo>
                  <a:lnTo>
                    <a:pt x="2115502" y="4231005"/>
                  </a:lnTo>
                  <a:lnTo>
                    <a:pt x="2066950" y="4230458"/>
                  </a:lnTo>
                  <a:lnTo>
                    <a:pt x="2018667" y="4228828"/>
                  </a:lnTo>
                  <a:lnTo>
                    <a:pt x="1970662" y="4226124"/>
                  </a:lnTo>
                  <a:lnTo>
                    <a:pt x="1922949" y="4222359"/>
                  </a:lnTo>
                  <a:lnTo>
                    <a:pt x="1875538" y="4217545"/>
                  </a:lnTo>
                  <a:lnTo>
                    <a:pt x="1828441" y="4211692"/>
                  </a:lnTo>
                  <a:lnTo>
                    <a:pt x="1781671" y="4204814"/>
                  </a:lnTo>
                  <a:lnTo>
                    <a:pt x="1735239" y="4196921"/>
                  </a:lnTo>
                  <a:lnTo>
                    <a:pt x="1689155" y="4188025"/>
                  </a:lnTo>
                  <a:lnTo>
                    <a:pt x="1643433" y="4178138"/>
                  </a:lnTo>
                  <a:lnTo>
                    <a:pt x="1598084" y="4167271"/>
                  </a:lnTo>
                  <a:lnTo>
                    <a:pt x="1553119" y="4155437"/>
                  </a:lnTo>
                  <a:lnTo>
                    <a:pt x="1508550" y="4142646"/>
                  </a:lnTo>
                  <a:lnTo>
                    <a:pt x="1464388" y="4128911"/>
                  </a:lnTo>
                  <a:lnTo>
                    <a:pt x="1420647" y="4114243"/>
                  </a:lnTo>
                  <a:lnTo>
                    <a:pt x="1377336" y="4098654"/>
                  </a:lnTo>
                  <a:lnTo>
                    <a:pt x="1334468" y="4082155"/>
                  </a:lnTo>
                  <a:lnTo>
                    <a:pt x="1292054" y="4064758"/>
                  </a:lnTo>
                  <a:lnTo>
                    <a:pt x="1250107" y="4046475"/>
                  </a:lnTo>
                  <a:lnTo>
                    <a:pt x="1208637" y="4027318"/>
                  </a:lnTo>
                  <a:lnTo>
                    <a:pt x="1167657" y="4007298"/>
                  </a:lnTo>
                  <a:lnTo>
                    <a:pt x="1127177" y="3986426"/>
                  </a:lnTo>
                  <a:lnTo>
                    <a:pt x="1087211" y="3964716"/>
                  </a:lnTo>
                  <a:lnTo>
                    <a:pt x="1047769" y="3942177"/>
                  </a:lnTo>
                  <a:lnTo>
                    <a:pt x="1008863" y="3918822"/>
                  </a:lnTo>
                  <a:lnTo>
                    <a:pt x="970505" y="3894663"/>
                  </a:lnTo>
                  <a:lnTo>
                    <a:pt x="932706" y="3869710"/>
                  </a:lnTo>
                  <a:lnTo>
                    <a:pt x="895478" y="3843977"/>
                  </a:lnTo>
                  <a:lnTo>
                    <a:pt x="858833" y="3817474"/>
                  </a:lnTo>
                  <a:lnTo>
                    <a:pt x="822783" y="3790214"/>
                  </a:lnTo>
                  <a:lnTo>
                    <a:pt x="787338" y="3762207"/>
                  </a:lnTo>
                  <a:lnTo>
                    <a:pt x="752512" y="3733466"/>
                  </a:lnTo>
                  <a:lnTo>
                    <a:pt x="718315" y="3704001"/>
                  </a:lnTo>
                  <a:lnTo>
                    <a:pt x="684759" y="3673826"/>
                  </a:lnTo>
                  <a:lnTo>
                    <a:pt x="651856" y="3642951"/>
                  </a:lnTo>
                  <a:lnTo>
                    <a:pt x="619617" y="3611389"/>
                  </a:lnTo>
                  <a:lnTo>
                    <a:pt x="588054" y="3579150"/>
                  </a:lnTo>
                  <a:lnTo>
                    <a:pt x="557180" y="3546247"/>
                  </a:lnTo>
                  <a:lnTo>
                    <a:pt x="527004" y="3512691"/>
                  </a:lnTo>
                  <a:lnTo>
                    <a:pt x="497540" y="3478494"/>
                  </a:lnTo>
                  <a:lnTo>
                    <a:pt x="468799" y="3443668"/>
                  </a:lnTo>
                  <a:lnTo>
                    <a:pt x="440792" y="3408223"/>
                  </a:lnTo>
                  <a:lnTo>
                    <a:pt x="413531" y="3372173"/>
                  </a:lnTo>
                  <a:lnTo>
                    <a:pt x="387028" y="3335528"/>
                  </a:lnTo>
                  <a:lnTo>
                    <a:pt x="361295" y="3298301"/>
                  </a:lnTo>
                  <a:lnTo>
                    <a:pt x="336343" y="3260502"/>
                  </a:lnTo>
                  <a:lnTo>
                    <a:pt x="312183" y="3222144"/>
                  </a:lnTo>
                  <a:lnTo>
                    <a:pt x="288828" y="3183238"/>
                  </a:lnTo>
                  <a:lnTo>
                    <a:pt x="266289" y="3143795"/>
                  </a:lnTo>
                  <a:lnTo>
                    <a:pt x="244579" y="3103829"/>
                  </a:lnTo>
                  <a:lnTo>
                    <a:pt x="223707" y="3063350"/>
                  </a:lnTo>
                  <a:lnTo>
                    <a:pt x="203687" y="3022369"/>
                  </a:lnTo>
                  <a:lnTo>
                    <a:pt x="184529" y="2980900"/>
                  </a:lnTo>
                  <a:lnTo>
                    <a:pt x="166247" y="2938952"/>
                  </a:lnTo>
                  <a:lnTo>
                    <a:pt x="148850" y="2896538"/>
                  </a:lnTo>
                  <a:lnTo>
                    <a:pt x="132351" y="2853670"/>
                  </a:lnTo>
                  <a:lnTo>
                    <a:pt x="116762" y="2810359"/>
                  </a:lnTo>
                  <a:lnTo>
                    <a:pt x="102094" y="2766617"/>
                  </a:lnTo>
                  <a:lnTo>
                    <a:pt x="88358" y="2722456"/>
                  </a:lnTo>
                  <a:lnTo>
                    <a:pt x="75567" y="2677887"/>
                  </a:lnTo>
                  <a:lnTo>
                    <a:pt x="63733" y="2632922"/>
                  </a:lnTo>
                  <a:lnTo>
                    <a:pt x="52866" y="2587572"/>
                  </a:lnTo>
                  <a:lnTo>
                    <a:pt x="42979" y="2541850"/>
                  </a:lnTo>
                  <a:lnTo>
                    <a:pt x="34083" y="2495767"/>
                  </a:lnTo>
                  <a:lnTo>
                    <a:pt x="26190" y="2449334"/>
                  </a:lnTo>
                  <a:lnTo>
                    <a:pt x="19312" y="2402564"/>
                  </a:lnTo>
                  <a:lnTo>
                    <a:pt x="13459" y="2355467"/>
                  </a:lnTo>
                  <a:lnTo>
                    <a:pt x="8645" y="2308056"/>
                  </a:lnTo>
                  <a:lnTo>
                    <a:pt x="4880" y="2260343"/>
                  </a:lnTo>
                  <a:lnTo>
                    <a:pt x="2176" y="2212338"/>
                  </a:lnTo>
                  <a:lnTo>
                    <a:pt x="546" y="2164054"/>
                  </a:lnTo>
                  <a:lnTo>
                    <a:pt x="0" y="2115502"/>
                  </a:lnTo>
                  <a:lnTo>
                    <a:pt x="546" y="2066950"/>
                  </a:lnTo>
                  <a:lnTo>
                    <a:pt x="2176" y="2018666"/>
                  </a:lnTo>
                  <a:lnTo>
                    <a:pt x="4880" y="1970661"/>
                  </a:lnTo>
                  <a:lnTo>
                    <a:pt x="8645" y="1922948"/>
                  </a:lnTo>
                  <a:lnTo>
                    <a:pt x="13459" y="1875537"/>
                  </a:lnTo>
                  <a:lnTo>
                    <a:pt x="19312" y="1828440"/>
                  </a:lnTo>
                  <a:lnTo>
                    <a:pt x="26190" y="1781670"/>
                  </a:lnTo>
                  <a:lnTo>
                    <a:pt x="34083" y="1735237"/>
                  </a:lnTo>
                  <a:lnTo>
                    <a:pt x="42979" y="1689154"/>
                  </a:lnTo>
                  <a:lnTo>
                    <a:pt x="52866" y="1643432"/>
                  </a:lnTo>
                  <a:lnTo>
                    <a:pt x="63733" y="1598082"/>
                  </a:lnTo>
                  <a:lnTo>
                    <a:pt x="75567" y="1553117"/>
                  </a:lnTo>
                  <a:lnTo>
                    <a:pt x="88358" y="1508548"/>
                  </a:lnTo>
                  <a:lnTo>
                    <a:pt x="102094" y="1464387"/>
                  </a:lnTo>
                  <a:lnTo>
                    <a:pt x="116762" y="1420645"/>
                  </a:lnTo>
                  <a:lnTo>
                    <a:pt x="132351" y="1377334"/>
                  </a:lnTo>
                  <a:lnTo>
                    <a:pt x="148850" y="1334466"/>
                  </a:lnTo>
                  <a:lnTo>
                    <a:pt x="166247" y="1292052"/>
                  </a:lnTo>
                  <a:lnTo>
                    <a:pt x="184529" y="1250104"/>
                  </a:lnTo>
                  <a:lnTo>
                    <a:pt x="203687" y="1208635"/>
                  </a:lnTo>
                  <a:lnTo>
                    <a:pt x="223707" y="1167654"/>
                  </a:lnTo>
                  <a:lnTo>
                    <a:pt x="244579" y="1127175"/>
                  </a:lnTo>
                  <a:lnTo>
                    <a:pt x="266289" y="1087209"/>
                  </a:lnTo>
                  <a:lnTo>
                    <a:pt x="288828" y="1047766"/>
                  </a:lnTo>
                  <a:lnTo>
                    <a:pt x="312183" y="1008860"/>
                  </a:lnTo>
                  <a:lnTo>
                    <a:pt x="336343" y="970502"/>
                  </a:lnTo>
                  <a:lnTo>
                    <a:pt x="361295" y="932703"/>
                  </a:lnTo>
                  <a:lnTo>
                    <a:pt x="387028" y="895476"/>
                  </a:lnTo>
                  <a:lnTo>
                    <a:pt x="413531" y="858831"/>
                  </a:lnTo>
                  <a:lnTo>
                    <a:pt x="440792" y="822781"/>
                  </a:lnTo>
                  <a:lnTo>
                    <a:pt x="468799" y="787336"/>
                  </a:lnTo>
                  <a:lnTo>
                    <a:pt x="497540" y="752510"/>
                  </a:lnTo>
                  <a:lnTo>
                    <a:pt x="527004" y="718313"/>
                  </a:lnTo>
                  <a:lnTo>
                    <a:pt x="557180" y="684757"/>
                  </a:lnTo>
                  <a:lnTo>
                    <a:pt x="588054" y="651854"/>
                  </a:lnTo>
                  <a:lnTo>
                    <a:pt x="619617" y="619615"/>
                  </a:lnTo>
                  <a:lnTo>
                    <a:pt x="651856" y="588053"/>
                  </a:lnTo>
                  <a:lnTo>
                    <a:pt x="684759" y="557178"/>
                  </a:lnTo>
                  <a:lnTo>
                    <a:pt x="718315" y="527003"/>
                  </a:lnTo>
                  <a:lnTo>
                    <a:pt x="752512" y="497538"/>
                  </a:lnTo>
                  <a:lnTo>
                    <a:pt x="787338" y="468797"/>
                  </a:lnTo>
                  <a:lnTo>
                    <a:pt x="822783" y="440790"/>
                  </a:lnTo>
                  <a:lnTo>
                    <a:pt x="858833" y="413530"/>
                  </a:lnTo>
                  <a:lnTo>
                    <a:pt x="895478" y="387027"/>
                  </a:lnTo>
                  <a:lnTo>
                    <a:pt x="932706" y="361294"/>
                  </a:lnTo>
                  <a:lnTo>
                    <a:pt x="970505" y="336341"/>
                  </a:lnTo>
                  <a:lnTo>
                    <a:pt x="1008863" y="312182"/>
                  </a:lnTo>
                  <a:lnTo>
                    <a:pt x="1047769" y="288827"/>
                  </a:lnTo>
                  <a:lnTo>
                    <a:pt x="1087211" y="266288"/>
                  </a:lnTo>
                  <a:lnTo>
                    <a:pt x="1127177" y="244578"/>
                  </a:lnTo>
                  <a:lnTo>
                    <a:pt x="1167657" y="223706"/>
                  </a:lnTo>
                  <a:lnTo>
                    <a:pt x="1208637" y="203686"/>
                  </a:lnTo>
                  <a:lnTo>
                    <a:pt x="1250107" y="184529"/>
                  </a:lnTo>
                  <a:lnTo>
                    <a:pt x="1292054" y="166246"/>
                  </a:lnTo>
                  <a:lnTo>
                    <a:pt x="1334468" y="148849"/>
                  </a:lnTo>
                  <a:lnTo>
                    <a:pt x="1377336" y="132350"/>
                  </a:lnTo>
                  <a:lnTo>
                    <a:pt x="1420647" y="116761"/>
                  </a:lnTo>
                  <a:lnTo>
                    <a:pt x="1464388" y="102093"/>
                  </a:lnTo>
                  <a:lnTo>
                    <a:pt x="1508550" y="88358"/>
                  </a:lnTo>
                  <a:lnTo>
                    <a:pt x="1553119" y="75567"/>
                  </a:lnTo>
                  <a:lnTo>
                    <a:pt x="1598084" y="63733"/>
                  </a:lnTo>
                  <a:lnTo>
                    <a:pt x="1643433" y="52866"/>
                  </a:lnTo>
                  <a:lnTo>
                    <a:pt x="1689155" y="42979"/>
                  </a:lnTo>
                  <a:lnTo>
                    <a:pt x="1735239" y="34083"/>
                  </a:lnTo>
                  <a:lnTo>
                    <a:pt x="1781671" y="26190"/>
                  </a:lnTo>
                  <a:lnTo>
                    <a:pt x="1828441" y="19312"/>
                  </a:lnTo>
                  <a:lnTo>
                    <a:pt x="1875538" y="13459"/>
                  </a:lnTo>
                  <a:lnTo>
                    <a:pt x="1922949" y="8645"/>
                  </a:lnTo>
                  <a:lnTo>
                    <a:pt x="1970662" y="4880"/>
                  </a:lnTo>
                  <a:lnTo>
                    <a:pt x="2018667" y="2176"/>
                  </a:lnTo>
                  <a:lnTo>
                    <a:pt x="2066950" y="546"/>
                  </a:lnTo>
                  <a:lnTo>
                    <a:pt x="2115502" y="0"/>
                  </a:lnTo>
                  <a:lnTo>
                    <a:pt x="6346507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707376" y="1740407"/>
            <a:ext cx="172910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solidFill>
                  <a:srgbClr val="FFFCFB"/>
                </a:solidFill>
                <a:latin typeface="Arial"/>
                <a:cs typeface="Arial"/>
              </a:rPr>
              <a:t>THANK</a:t>
            </a:r>
            <a:r>
              <a:rPr dirty="0" sz="2300" spc="-75">
                <a:solidFill>
                  <a:srgbClr val="FFFCFB"/>
                </a:solidFill>
                <a:latin typeface="Arial"/>
                <a:cs typeface="Arial"/>
              </a:rPr>
              <a:t> </a:t>
            </a:r>
            <a:r>
              <a:rPr dirty="0" sz="2300" spc="-25">
                <a:solidFill>
                  <a:srgbClr val="FFFCFB"/>
                </a:solidFill>
                <a:latin typeface="Arial"/>
                <a:cs typeface="Arial"/>
              </a:rPr>
              <a:t>YOU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931790" y="2236600"/>
            <a:ext cx="1280795" cy="516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94030">
              <a:lnSpc>
                <a:spcPct val="114999"/>
              </a:lnSpc>
              <a:spcBef>
                <a:spcPts val="100"/>
              </a:spcBef>
            </a:pPr>
            <a:r>
              <a:rPr dirty="0" sz="1400" spc="-25">
                <a:solidFill>
                  <a:srgbClr val="FFFCFB"/>
                </a:solidFill>
                <a:latin typeface="Arial"/>
                <a:cs typeface="Arial"/>
              </a:rPr>
              <a:t>By- </a:t>
            </a:r>
            <a:r>
              <a:rPr dirty="0" sz="1400">
                <a:solidFill>
                  <a:srgbClr val="FFFCFB"/>
                </a:solidFill>
                <a:latin typeface="Arial"/>
                <a:cs typeface="Arial"/>
              </a:rPr>
              <a:t>Alankar</a:t>
            </a:r>
            <a:r>
              <a:rPr dirty="0" sz="1400" spc="-10">
                <a:solidFill>
                  <a:srgbClr val="FFFCFB"/>
                </a:solidFill>
                <a:latin typeface="Arial"/>
                <a:cs typeface="Arial"/>
              </a:rPr>
              <a:t> Saxena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76507" cy="6726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470" y="446721"/>
            <a:ext cx="8481059" cy="470630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974705" y="3531327"/>
            <a:ext cx="1213485" cy="930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9050" marR="30480">
              <a:lnSpc>
                <a:spcPct val="140000"/>
              </a:lnSpc>
              <a:spcBef>
                <a:spcPts val="100"/>
              </a:spcBef>
            </a:pPr>
            <a:r>
              <a:rPr dirty="0" sz="1300" spc="-10">
                <a:solidFill>
                  <a:srgbClr val="FFFCFB"/>
                </a:solidFill>
                <a:latin typeface="Arial"/>
                <a:cs typeface="Arial"/>
              </a:rPr>
              <a:t>FEATURE ENGINEERING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Visualization</a:t>
            </a:r>
            <a:r>
              <a:rPr dirty="0" sz="9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9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existing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 features.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13861" y="3980763"/>
            <a:ext cx="1238885" cy="409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1125" marR="5080" indent="-99060">
              <a:lnSpc>
                <a:spcPct val="14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r>
              <a:rPr dirty="0" sz="9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9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EDA</a:t>
            </a:r>
            <a:r>
              <a:rPr dirty="0" sz="9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Real</a:t>
            </a:r>
            <a:r>
              <a:rPr dirty="0" sz="9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Estate</a:t>
            </a:r>
            <a:r>
              <a:rPr dirty="0" sz="9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Sector..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710551" y="3531327"/>
            <a:ext cx="1593215" cy="1612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40000"/>
              </a:lnSpc>
              <a:spcBef>
                <a:spcPts val="100"/>
              </a:spcBef>
            </a:pPr>
            <a:r>
              <a:rPr dirty="0" sz="1300">
                <a:solidFill>
                  <a:srgbClr val="FFFCFB"/>
                </a:solidFill>
                <a:latin typeface="Arial"/>
                <a:cs typeface="Arial"/>
              </a:rPr>
              <a:t>MARKET</a:t>
            </a:r>
            <a:r>
              <a:rPr dirty="0" sz="1300" spc="-25">
                <a:solidFill>
                  <a:srgbClr val="FFFCF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CFB"/>
                </a:solidFill>
                <a:latin typeface="Arial"/>
                <a:cs typeface="Arial"/>
              </a:rPr>
              <a:t>TRENDS</a:t>
            </a:r>
            <a:r>
              <a:rPr dirty="0" sz="1300" spc="-20">
                <a:solidFill>
                  <a:srgbClr val="FFFCFB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FFFCFB"/>
                </a:solidFill>
                <a:latin typeface="Arial"/>
                <a:cs typeface="Arial"/>
              </a:rPr>
              <a:t>&amp; </a:t>
            </a:r>
            <a:r>
              <a:rPr dirty="0" sz="1300" spc="-10">
                <a:solidFill>
                  <a:srgbClr val="FFFCFB"/>
                </a:solidFill>
                <a:latin typeface="Arial"/>
                <a:cs typeface="Arial"/>
              </a:rPr>
              <a:t>CUSTOMER PREFERENCES</a:t>
            </a:r>
            <a:endParaRPr sz="1300">
              <a:latin typeface="Arial"/>
              <a:cs typeface="Arial"/>
            </a:endParaRPr>
          </a:p>
          <a:p>
            <a:pPr algn="ctr" marL="202565" marR="194310">
              <a:lnSpc>
                <a:spcPts val="1510"/>
              </a:lnSpc>
            </a:pP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Historical</a:t>
            </a:r>
            <a:r>
              <a:rPr dirty="0" sz="9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pricing</a:t>
            </a:r>
            <a:r>
              <a:rPr dirty="0" sz="9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trends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 customer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preferences </a:t>
            </a:r>
            <a:r>
              <a:rPr dirty="0" sz="9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amenities.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98223" y="683259"/>
            <a:ext cx="41459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3670" algn="l"/>
                <a:tab pos="2101215" algn="l"/>
              </a:tabLst>
            </a:pPr>
            <a:r>
              <a:rPr dirty="0" spc="-10"/>
              <a:t>Table</a:t>
            </a:r>
            <a:r>
              <a:rPr dirty="0"/>
              <a:t>	</a:t>
            </a:r>
            <a:r>
              <a:rPr dirty="0" spc="-25"/>
              <a:t>Of</a:t>
            </a:r>
            <a:r>
              <a:rPr dirty="0"/>
              <a:t>	</a:t>
            </a:r>
            <a:r>
              <a:rPr dirty="0" spc="-10"/>
              <a:t>Contents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987828" y="1736635"/>
            <a:ext cx="1290955" cy="2098040"/>
          </a:xfrm>
          <a:prstGeom prst="rect">
            <a:avLst/>
          </a:prstGeom>
        </p:spPr>
        <p:txBody>
          <a:bodyPr wrap="square" lIns="0" tIns="2565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20"/>
              </a:spcBef>
            </a:pPr>
            <a:r>
              <a:rPr dirty="0" sz="4000" spc="-25">
                <a:solidFill>
                  <a:srgbClr val="FFFCFB"/>
                </a:solidFill>
                <a:latin typeface="Arial"/>
                <a:cs typeface="Arial"/>
              </a:rPr>
              <a:t>01</a:t>
            </a:r>
            <a:endParaRPr sz="40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  <a:spcBef>
                <a:spcPts val="1920"/>
              </a:spcBef>
            </a:pPr>
            <a:r>
              <a:rPr dirty="0" sz="4000" spc="-50">
                <a:solidFill>
                  <a:srgbClr val="FFFCFB"/>
                </a:solidFill>
                <a:latin typeface="Arial"/>
                <a:cs typeface="Arial"/>
              </a:rPr>
              <a:t>.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15"/>
              </a:spcBef>
            </a:pPr>
            <a:r>
              <a:rPr dirty="0" sz="1300" spc="-10">
                <a:solidFill>
                  <a:srgbClr val="FFFCFB"/>
                </a:solidFill>
                <a:latin typeface="Arial"/>
                <a:cs typeface="Arial"/>
              </a:rPr>
              <a:t>INTRODUCTION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206388" y="1980476"/>
            <a:ext cx="73088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>
                <a:solidFill>
                  <a:srgbClr val="FFFCFB"/>
                </a:solidFill>
                <a:latin typeface="Arial"/>
                <a:cs typeface="Arial"/>
              </a:rPr>
              <a:t>02.</a:t>
            </a:r>
            <a:endParaRPr sz="4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141753" y="1980476"/>
            <a:ext cx="73088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>
                <a:solidFill>
                  <a:srgbClr val="FFFCFB"/>
                </a:solidFill>
                <a:latin typeface="Arial"/>
                <a:cs typeface="Arial"/>
              </a:rPr>
              <a:t>03.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76507" cy="6726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714840" y="1764919"/>
              <a:ext cx="3714750" cy="2383155"/>
            </a:xfrm>
            <a:custGeom>
              <a:avLst/>
              <a:gdLst/>
              <a:ahLst/>
              <a:cxnLst/>
              <a:rect l="l" t="t" r="r" b="b"/>
              <a:pathLst>
                <a:path w="3714750" h="2383154">
                  <a:moveTo>
                    <a:pt x="1191514" y="2383040"/>
                  </a:moveTo>
                  <a:lnTo>
                    <a:pt x="1143591" y="2382094"/>
                  </a:lnTo>
                  <a:lnTo>
                    <a:pt x="1096149" y="2379279"/>
                  </a:lnTo>
                  <a:lnTo>
                    <a:pt x="1049222" y="2374632"/>
                  </a:lnTo>
                  <a:lnTo>
                    <a:pt x="1002848" y="2368187"/>
                  </a:lnTo>
                  <a:lnTo>
                    <a:pt x="957060" y="2359981"/>
                  </a:lnTo>
                  <a:lnTo>
                    <a:pt x="911895" y="2350048"/>
                  </a:lnTo>
                  <a:lnTo>
                    <a:pt x="867389" y="2338425"/>
                  </a:lnTo>
                  <a:lnTo>
                    <a:pt x="823576" y="2325147"/>
                  </a:lnTo>
                  <a:lnTo>
                    <a:pt x="780493" y="2310249"/>
                  </a:lnTo>
                  <a:lnTo>
                    <a:pt x="738175" y="2293768"/>
                  </a:lnTo>
                  <a:lnTo>
                    <a:pt x="696658" y="2275739"/>
                  </a:lnTo>
                  <a:lnTo>
                    <a:pt x="655977" y="2256197"/>
                  </a:lnTo>
                  <a:lnTo>
                    <a:pt x="616167" y="2235178"/>
                  </a:lnTo>
                  <a:lnTo>
                    <a:pt x="577266" y="2212718"/>
                  </a:lnTo>
                  <a:lnTo>
                    <a:pt x="539307" y="2188852"/>
                  </a:lnTo>
                  <a:lnTo>
                    <a:pt x="502327" y="2163616"/>
                  </a:lnTo>
                  <a:lnTo>
                    <a:pt x="466362" y="2137045"/>
                  </a:lnTo>
                  <a:lnTo>
                    <a:pt x="431446" y="2109176"/>
                  </a:lnTo>
                  <a:lnTo>
                    <a:pt x="397615" y="2080043"/>
                  </a:lnTo>
                  <a:lnTo>
                    <a:pt x="364906" y="2049682"/>
                  </a:lnTo>
                  <a:lnTo>
                    <a:pt x="333353" y="2018129"/>
                  </a:lnTo>
                  <a:lnTo>
                    <a:pt x="302993" y="1985419"/>
                  </a:lnTo>
                  <a:lnTo>
                    <a:pt x="273860" y="1951589"/>
                  </a:lnTo>
                  <a:lnTo>
                    <a:pt x="245991" y="1916673"/>
                  </a:lnTo>
                  <a:lnTo>
                    <a:pt x="219420" y="1880707"/>
                  </a:lnTo>
                  <a:lnTo>
                    <a:pt x="194184" y="1843727"/>
                  </a:lnTo>
                  <a:lnTo>
                    <a:pt x="170319" y="1805768"/>
                  </a:lnTo>
                  <a:lnTo>
                    <a:pt x="147859" y="1766867"/>
                  </a:lnTo>
                  <a:lnTo>
                    <a:pt x="126840" y="1727058"/>
                  </a:lnTo>
                  <a:lnTo>
                    <a:pt x="107299" y="1686377"/>
                  </a:lnTo>
                  <a:lnTo>
                    <a:pt x="89270" y="1644860"/>
                  </a:lnTo>
                  <a:lnTo>
                    <a:pt x="72789" y="1602542"/>
                  </a:lnTo>
                  <a:lnTo>
                    <a:pt x="57892" y="1559459"/>
                  </a:lnTo>
                  <a:lnTo>
                    <a:pt x="44614" y="1515647"/>
                  </a:lnTo>
                  <a:lnTo>
                    <a:pt x="32991" y="1471141"/>
                  </a:lnTo>
                  <a:lnTo>
                    <a:pt x="23059" y="1425976"/>
                  </a:lnTo>
                  <a:lnTo>
                    <a:pt x="14852" y="1380189"/>
                  </a:lnTo>
                  <a:lnTo>
                    <a:pt x="8408" y="1333815"/>
                  </a:lnTo>
                  <a:lnTo>
                    <a:pt x="3760" y="1286889"/>
                  </a:lnTo>
                  <a:lnTo>
                    <a:pt x="946" y="1239448"/>
                  </a:lnTo>
                  <a:lnTo>
                    <a:pt x="0" y="1191526"/>
                  </a:lnTo>
                  <a:lnTo>
                    <a:pt x="946" y="1143604"/>
                  </a:lnTo>
                  <a:lnTo>
                    <a:pt x="3760" y="1096161"/>
                  </a:lnTo>
                  <a:lnTo>
                    <a:pt x="8408" y="1049235"/>
                  </a:lnTo>
                  <a:lnTo>
                    <a:pt x="14852" y="1002860"/>
                  </a:lnTo>
                  <a:lnTo>
                    <a:pt x="23059" y="957072"/>
                  </a:lnTo>
                  <a:lnTo>
                    <a:pt x="32991" y="911907"/>
                  </a:lnTo>
                  <a:lnTo>
                    <a:pt x="44614" y="867400"/>
                  </a:lnTo>
                  <a:lnTo>
                    <a:pt x="57892" y="823587"/>
                  </a:lnTo>
                  <a:lnTo>
                    <a:pt x="72789" y="780504"/>
                  </a:lnTo>
                  <a:lnTo>
                    <a:pt x="89270" y="738186"/>
                  </a:lnTo>
                  <a:lnTo>
                    <a:pt x="107299" y="696668"/>
                  </a:lnTo>
                  <a:lnTo>
                    <a:pt x="126840" y="655987"/>
                  </a:lnTo>
                  <a:lnTo>
                    <a:pt x="147859" y="616177"/>
                  </a:lnTo>
                  <a:lnTo>
                    <a:pt x="170319" y="577275"/>
                  </a:lnTo>
                  <a:lnTo>
                    <a:pt x="194184" y="539316"/>
                  </a:lnTo>
                  <a:lnTo>
                    <a:pt x="219420" y="502336"/>
                  </a:lnTo>
                  <a:lnTo>
                    <a:pt x="245991" y="466370"/>
                  </a:lnTo>
                  <a:lnTo>
                    <a:pt x="273860" y="431453"/>
                  </a:lnTo>
                  <a:lnTo>
                    <a:pt x="302993" y="397622"/>
                  </a:lnTo>
                  <a:lnTo>
                    <a:pt x="333353" y="364913"/>
                  </a:lnTo>
                  <a:lnTo>
                    <a:pt x="364906" y="333359"/>
                  </a:lnTo>
                  <a:lnTo>
                    <a:pt x="397615" y="302998"/>
                  </a:lnTo>
                  <a:lnTo>
                    <a:pt x="431446" y="273865"/>
                  </a:lnTo>
                  <a:lnTo>
                    <a:pt x="466362" y="245995"/>
                  </a:lnTo>
                  <a:lnTo>
                    <a:pt x="502327" y="219425"/>
                  </a:lnTo>
                  <a:lnTo>
                    <a:pt x="539307" y="194188"/>
                  </a:lnTo>
                  <a:lnTo>
                    <a:pt x="577266" y="170322"/>
                  </a:lnTo>
                  <a:lnTo>
                    <a:pt x="616167" y="147862"/>
                  </a:lnTo>
                  <a:lnTo>
                    <a:pt x="655977" y="126843"/>
                  </a:lnTo>
                  <a:lnTo>
                    <a:pt x="696658" y="107301"/>
                  </a:lnTo>
                  <a:lnTo>
                    <a:pt x="738175" y="89272"/>
                  </a:lnTo>
                  <a:lnTo>
                    <a:pt x="780493" y="72791"/>
                  </a:lnTo>
                  <a:lnTo>
                    <a:pt x="823576" y="57893"/>
                  </a:lnTo>
                  <a:lnTo>
                    <a:pt x="867389" y="44615"/>
                  </a:lnTo>
                  <a:lnTo>
                    <a:pt x="911895" y="32992"/>
                  </a:lnTo>
                  <a:lnTo>
                    <a:pt x="957060" y="23059"/>
                  </a:lnTo>
                  <a:lnTo>
                    <a:pt x="1002848" y="14853"/>
                  </a:lnTo>
                  <a:lnTo>
                    <a:pt x="1049222" y="8408"/>
                  </a:lnTo>
                  <a:lnTo>
                    <a:pt x="1096149" y="3760"/>
                  </a:lnTo>
                  <a:lnTo>
                    <a:pt x="1143591" y="946"/>
                  </a:lnTo>
                  <a:lnTo>
                    <a:pt x="1191514" y="0"/>
                  </a:lnTo>
                  <a:lnTo>
                    <a:pt x="2522809" y="0"/>
                  </a:lnTo>
                  <a:lnTo>
                    <a:pt x="2570731" y="946"/>
                  </a:lnTo>
                  <a:lnTo>
                    <a:pt x="2618173" y="3760"/>
                  </a:lnTo>
                  <a:lnTo>
                    <a:pt x="2665099" y="8408"/>
                  </a:lnTo>
                  <a:lnTo>
                    <a:pt x="2711474" y="14853"/>
                  </a:lnTo>
                  <a:lnTo>
                    <a:pt x="2757261" y="23059"/>
                  </a:lnTo>
                  <a:lnTo>
                    <a:pt x="2802426" y="32992"/>
                  </a:lnTo>
                  <a:lnTo>
                    <a:pt x="2846933" y="44615"/>
                  </a:lnTo>
                  <a:lnTo>
                    <a:pt x="2890745" y="57893"/>
                  </a:lnTo>
                  <a:lnTo>
                    <a:pt x="2933828" y="72791"/>
                  </a:lnTo>
                  <a:lnTo>
                    <a:pt x="2976146" y="89272"/>
                  </a:lnTo>
                  <a:lnTo>
                    <a:pt x="3017664" y="107301"/>
                  </a:lnTo>
                  <a:lnTo>
                    <a:pt x="3058345" y="126843"/>
                  </a:lnTo>
                  <a:lnTo>
                    <a:pt x="3098154" y="147862"/>
                  </a:lnTo>
                  <a:lnTo>
                    <a:pt x="3137056" y="170322"/>
                  </a:lnTo>
                  <a:lnTo>
                    <a:pt x="3175015" y="194188"/>
                  </a:lnTo>
                  <a:lnTo>
                    <a:pt x="3211995" y="219425"/>
                  </a:lnTo>
                  <a:lnTo>
                    <a:pt x="3247961" y="245995"/>
                  </a:lnTo>
                  <a:lnTo>
                    <a:pt x="3282878" y="273865"/>
                  </a:lnTo>
                  <a:lnTo>
                    <a:pt x="3316708" y="302998"/>
                  </a:lnTo>
                  <a:lnTo>
                    <a:pt x="3349418" y="333359"/>
                  </a:lnTo>
                  <a:lnTo>
                    <a:pt x="3380971" y="364913"/>
                  </a:lnTo>
                  <a:lnTo>
                    <a:pt x="3411332" y="397622"/>
                  </a:lnTo>
                  <a:lnTo>
                    <a:pt x="3440465" y="431453"/>
                  </a:lnTo>
                  <a:lnTo>
                    <a:pt x="3468335" y="466370"/>
                  </a:lnTo>
                  <a:lnTo>
                    <a:pt x="3494906" y="502336"/>
                  </a:lnTo>
                  <a:lnTo>
                    <a:pt x="3520142" y="539316"/>
                  </a:lnTo>
                  <a:lnTo>
                    <a:pt x="3544008" y="577275"/>
                  </a:lnTo>
                  <a:lnTo>
                    <a:pt x="3566468" y="616177"/>
                  </a:lnTo>
                  <a:lnTo>
                    <a:pt x="3587487" y="655987"/>
                  </a:lnTo>
                  <a:lnTo>
                    <a:pt x="3607029" y="696668"/>
                  </a:lnTo>
                  <a:lnTo>
                    <a:pt x="3625058" y="738186"/>
                  </a:lnTo>
                  <a:lnTo>
                    <a:pt x="3641539" y="780504"/>
                  </a:lnTo>
                  <a:lnTo>
                    <a:pt x="3656437" y="823587"/>
                  </a:lnTo>
                  <a:lnTo>
                    <a:pt x="3669715" y="867400"/>
                  </a:lnTo>
                  <a:lnTo>
                    <a:pt x="3681338" y="911907"/>
                  </a:lnTo>
                  <a:lnTo>
                    <a:pt x="3691271" y="957072"/>
                  </a:lnTo>
                  <a:lnTo>
                    <a:pt x="3699477" y="1002860"/>
                  </a:lnTo>
                  <a:lnTo>
                    <a:pt x="3705922" y="1049235"/>
                  </a:lnTo>
                  <a:lnTo>
                    <a:pt x="3710570" y="1096161"/>
                  </a:lnTo>
                  <a:lnTo>
                    <a:pt x="3713384" y="1143604"/>
                  </a:lnTo>
                  <a:lnTo>
                    <a:pt x="3714330" y="1191526"/>
                  </a:lnTo>
                  <a:lnTo>
                    <a:pt x="3713384" y="1239448"/>
                  </a:lnTo>
                  <a:lnTo>
                    <a:pt x="3710570" y="1286889"/>
                  </a:lnTo>
                  <a:lnTo>
                    <a:pt x="3705922" y="1333815"/>
                  </a:lnTo>
                  <a:lnTo>
                    <a:pt x="3699477" y="1380189"/>
                  </a:lnTo>
                  <a:lnTo>
                    <a:pt x="3691271" y="1425976"/>
                  </a:lnTo>
                  <a:lnTo>
                    <a:pt x="3681338" y="1471141"/>
                  </a:lnTo>
                  <a:lnTo>
                    <a:pt x="3669715" y="1515647"/>
                  </a:lnTo>
                  <a:lnTo>
                    <a:pt x="3656437" y="1559459"/>
                  </a:lnTo>
                  <a:lnTo>
                    <a:pt x="3641539" y="1602542"/>
                  </a:lnTo>
                  <a:lnTo>
                    <a:pt x="3625058" y="1644860"/>
                  </a:lnTo>
                  <a:lnTo>
                    <a:pt x="3607029" y="1686377"/>
                  </a:lnTo>
                  <a:lnTo>
                    <a:pt x="3587487" y="1727058"/>
                  </a:lnTo>
                  <a:lnTo>
                    <a:pt x="3566468" y="1766867"/>
                  </a:lnTo>
                  <a:lnTo>
                    <a:pt x="3544008" y="1805768"/>
                  </a:lnTo>
                  <a:lnTo>
                    <a:pt x="3520142" y="1843727"/>
                  </a:lnTo>
                  <a:lnTo>
                    <a:pt x="3494906" y="1880707"/>
                  </a:lnTo>
                  <a:lnTo>
                    <a:pt x="3468335" y="1916673"/>
                  </a:lnTo>
                  <a:lnTo>
                    <a:pt x="3440465" y="1951589"/>
                  </a:lnTo>
                  <a:lnTo>
                    <a:pt x="3411332" y="1985419"/>
                  </a:lnTo>
                  <a:lnTo>
                    <a:pt x="3380971" y="2018129"/>
                  </a:lnTo>
                  <a:lnTo>
                    <a:pt x="3349418" y="2049682"/>
                  </a:lnTo>
                  <a:lnTo>
                    <a:pt x="3316708" y="2080043"/>
                  </a:lnTo>
                  <a:lnTo>
                    <a:pt x="3282878" y="2109176"/>
                  </a:lnTo>
                  <a:lnTo>
                    <a:pt x="3247961" y="2137045"/>
                  </a:lnTo>
                  <a:lnTo>
                    <a:pt x="3211995" y="2163616"/>
                  </a:lnTo>
                  <a:lnTo>
                    <a:pt x="3175015" y="2188852"/>
                  </a:lnTo>
                  <a:lnTo>
                    <a:pt x="3137056" y="2212718"/>
                  </a:lnTo>
                  <a:lnTo>
                    <a:pt x="3098154" y="2235178"/>
                  </a:lnTo>
                  <a:lnTo>
                    <a:pt x="3058345" y="2256197"/>
                  </a:lnTo>
                  <a:lnTo>
                    <a:pt x="3017664" y="2275739"/>
                  </a:lnTo>
                  <a:lnTo>
                    <a:pt x="2976146" y="2293768"/>
                  </a:lnTo>
                  <a:lnTo>
                    <a:pt x="2933828" y="2310249"/>
                  </a:lnTo>
                  <a:lnTo>
                    <a:pt x="2890745" y="2325147"/>
                  </a:lnTo>
                  <a:lnTo>
                    <a:pt x="2846933" y="2338425"/>
                  </a:lnTo>
                  <a:lnTo>
                    <a:pt x="2802426" y="2350048"/>
                  </a:lnTo>
                  <a:lnTo>
                    <a:pt x="2757261" y="2359981"/>
                  </a:lnTo>
                  <a:lnTo>
                    <a:pt x="2711474" y="2368187"/>
                  </a:lnTo>
                  <a:lnTo>
                    <a:pt x="2665099" y="2374632"/>
                  </a:lnTo>
                  <a:lnTo>
                    <a:pt x="2618173" y="2379279"/>
                  </a:lnTo>
                  <a:lnTo>
                    <a:pt x="2570731" y="2382094"/>
                  </a:lnTo>
                  <a:lnTo>
                    <a:pt x="2522809" y="2383040"/>
                  </a:lnTo>
                  <a:lnTo>
                    <a:pt x="1191514" y="238304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714840" y="1764919"/>
              <a:ext cx="3714750" cy="2383155"/>
            </a:xfrm>
            <a:custGeom>
              <a:avLst/>
              <a:gdLst/>
              <a:ahLst/>
              <a:cxnLst/>
              <a:rect l="l" t="t" r="r" b="b"/>
              <a:pathLst>
                <a:path w="3714750" h="2383154">
                  <a:moveTo>
                    <a:pt x="1191514" y="2383040"/>
                  </a:moveTo>
                  <a:lnTo>
                    <a:pt x="2522809" y="2383040"/>
                  </a:lnTo>
                  <a:lnTo>
                    <a:pt x="2570731" y="2382094"/>
                  </a:lnTo>
                  <a:lnTo>
                    <a:pt x="2618173" y="2379279"/>
                  </a:lnTo>
                  <a:lnTo>
                    <a:pt x="2665099" y="2374632"/>
                  </a:lnTo>
                  <a:lnTo>
                    <a:pt x="2711474" y="2368187"/>
                  </a:lnTo>
                  <a:lnTo>
                    <a:pt x="2757261" y="2359981"/>
                  </a:lnTo>
                  <a:lnTo>
                    <a:pt x="2802426" y="2350048"/>
                  </a:lnTo>
                  <a:lnTo>
                    <a:pt x="2846933" y="2338425"/>
                  </a:lnTo>
                  <a:lnTo>
                    <a:pt x="2890745" y="2325147"/>
                  </a:lnTo>
                  <a:lnTo>
                    <a:pt x="2933828" y="2310249"/>
                  </a:lnTo>
                  <a:lnTo>
                    <a:pt x="2976146" y="2293768"/>
                  </a:lnTo>
                  <a:lnTo>
                    <a:pt x="3017664" y="2275739"/>
                  </a:lnTo>
                  <a:lnTo>
                    <a:pt x="3058345" y="2256197"/>
                  </a:lnTo>
                  <a:lnTo>
                    <a:pt x="3098154" y="2235178"/>
                  </a:lnTo>
                  <a:lnTo>
                    <a:pt x="3137056" y="2212718"/>
                  </a:lnTo>
                  <a:lnTo>
                    <a:pt x="3175015" y="2188852"/>
                  </a:lnTo>
                  <a:lnTo>
                    <a:pt x="3211995" y="2163616"/>
                  </a:lnTo>
                  <a:lnTo>
                    <a:pt x="3247961" y="2137045"/>
                  </a:lnTo>
                  <a:lnTo>
                    <a:pt x="3282878" y="2109176"/>
                  </a:lnTo>
                  <a:lnTo>
                    <a:pt x="3316708" y="2080043"/>
                  </a:lnTo>
                  <a:lnTo>
                    <a:pt x="3349418" y="2049682"/>
                  </a:lnTo>
                  <a:lnTo>
                    <a:pt x="3380971" y="2018129"/>
                  </a:lnTo>
                  <a:lnTo>
                    <a:pt x="3411332" y="1985419"/>
                  </a:lnTo>
                  <a:lnTo>
                    <a:pt x="3440465" y="1951589"/>
                  </a:lnTo>
                  <a:lnTo>
                    <a:pt x="3468335" y="1916673"/>
                  </a:lnTo>
                  <a:lnTo>
                    <a:pt x="3494906" y="1880707"/>
                  </a:lnTo>
                  <a:lnTo>
                    <a:pt x="3520142" y="1843727"/>
                  </a:lnTo>
                  <a:lnTo>
                    <a:pt x="3544008" y="1805768"/>
                  </a:lnTo>
                  <a:lnTo>
                    <a:pt x="3566468" y="1766867"/>
                  </a:lnTo>
                  <a:lnTo>
                    <a:pt x="3587487" y="1727058"/>
                  </a:lnTo>
                  <a:lnTo>
                    <a:pt x="3607029" y="1686377"/>
                  </a:lnTo>
                  <a:lnTo>
                    <a:pt x="3625058" y="1644860"/>
                  </a:lnTo>
                  <a:lnTo>
                    <a:pt x="3641539" y="1602542"/>
                  </a:lnTo>
                  <a:lnTo>
                    <a:pt x="3656437" y="1559459"/>
                  </a:lnTo>
                  <a:lnTo>
                    <a:pt x="3669715" y="1515647"/>
                  </a:lnTo>
                  <a:lnTo>
                    <a:pt x="3681338" y="1471141"/>
                  </a:lnTo>
                  <a:lnTo>
                    <a:pt x="3691271" y="1425976"/>
                  </a:lnTo>
                  <a:lnTo>
                    <a:pt x="3699477" y="1380189"/>
                  </a:lnTo>
                  <a:lnTo>
                    <a:pt x="3705922" y="1333815"/>
                  </a:lnTo>
                  <a:lnTo>
                    <a:pt x="3710570" y="1286889"/>
                  </a:lnTo>
                  <a:lnTo>
                    <a:pt x="3713384" y="1239448"/>
                  </a:lnTo>
                  <a:lnTo>
                    <a:pt x="3714330" y="1191526"/>
                  </a:lnTo>
                  <a:lnTo>
                    <a:pt x="3713384" y="1143604"/>
                  </a:lnTo>
                  <a:lnTo>
                    <a:pt x="3710570" y="1096161"/>
                  </a:lnTo>
                  <a:lnTo>
                    <a:pt x="3705922" y="1049235"/>
                  </a:lnTo>
                  <a:lnTo>
                    <a:pt x="3699477" y="1002860"/>
                  </a:lnTo>
                  <a:lnTo>
                    <a:pt x="3691271" y="957072"/>
                  </a:lnTo>
                  <a:lnTo>
                    <a:pt x="3681338" y="911907"/>
                  </a:lnTo>
                  <a:lnTo>
                    <a:pt x="3669715" y="867400"/>
                  </a:lnTo>
                  <a:lnTo>
                    <a:pt x="3656437" y="823587"/>
                  </a:lnTo>
                  <a:lnTo>
                    <a:pt x="3641539" y="780504"/>
                  </a:lnTo>
                  <a:lnTo>
                    <a:pt x="3625058" y="738186"/>
                  </a:lnTo>
                  <a:lnTo>
                    <a:pt x="3607029" y="696668"/>
                  </a:lnTo>
                  <a:lnTo>
                    <a:pt x="3587487" y="655987"/>
                  </a:lnTo>
                  <a:lnTo>
                    <a:pt x="3566468" y="616177"/>
                  </a:lnTo>
                  <a:lnTo>
                    <a:pt x="3544008" y="577275"/>
                  </a:lnTo>
                  <a:lnTo>
                    <a:pt x="3520142" y="539316"/>
                  </a:lnTo>
                  <a:lnTo>
                    <a:pt x="3494906" y="502336"/>
                  </a:lnTo>
                  <a:lnTo>
                    <a:pt x="3468335" y="466370"/>
                  </a:lnTo>
                  <a:lnTo>
                    <a:pt x="3440465" y="431453"/>
                  </a:lnTo>
                  <a:lnTo>
                    <a:pt x="3411332" y="397622"/>
                  </a:lnTo>
                  <a:lnTo>
                    <a:pt x="3380971" y="364913"/>
                  </a:lnTo>
                  <a:lnTo>
                    <a:pt x="3349418" y="333359"/>
                  </a:lnTo>
                  <a:lnTo>
                    <a:pt x="3316708" y="302998"/>
                  </a:lnTo>
                  <a:lnTo>
                    <a:pt x="3282878" y="273865"/>
                  </a:lnTo>
                  <a:lnTo>
                    <a:pt x="3247961" y="245995"/>
                  </a:lnTo>
                  <a:lnTo>
                    <a:pt x="3211995" y="219425"/>
                  </a:lnTo>
                  <a:lnTo>
                    <a:pt x="3175015" y="194188"/>
                  </a:lnTo>
                  <a:lnTo>
                    <a:pt x="3137056" y="170322"/>
                  </a:lnTo>
                  <a:lnTo>
                    <a:pt x="3098154" y="147862"/>
                  </a:lnTo>
                  <a:lnTo>
                    <a:pt x="3058345" y="126843"/>
                  </a:lnTo>
                  <a:lnTo>
                    <a:pt x="3017664" y="107301"/>
                  </a:lnTo>
                  <a:lnTo>
                    <a:pt x="2976146" y="89272"/>
                  </a:lnTo>
                  <a:lnTo>
                    <a:pt x="2933828" y="72791"/>
                  </a:lnTo>
                  <a:lnTo>
                    <a:pt x="2890745" y="57893"/>
                  </a:lnTo>
                  <a:lnTo>
                    <a:pt x="2846933" y="44615"/>
                  </a:lnTo>
                  <a:lnTo>
                    <a:pt x="2802426" y="32992"/>
                  </a:lnTo>
                  <a:lnTo>
                    <a:pt x="2757261" y="23059"/>
                  </a:lnTo>
                  <a:lnTo>
                    <a:pt x="2711474" y="14853"/>
                  </a:lnTo>
                  <a:lnTo>
                    <a:pt x="2665099" y="8408"/>
                  </a:lnTo>
                  <a:lnTo>
                    <a:pt x="2618173" y="3760"/>
                  </a:lnTo>
                  <a:lnTo>
                    <a:pt x="2570731" y="946"/>
                  </a:lnTo>
                  <a:lnTo>
                    <a:pt x="2522809" y="0"/>
                  </a:lnTo>
                  <a:lnTo>
                    <a:pt x="1191514" y="0"/>
                  </a:lnTo>
                  <a:lnTo>
                    <a:pt x="1143591" y="946"/>
                  </a:lnTo>
                  <a:lnTo>
                    <a:pt x="1096149" y="3760"/>
                  </a:lnTo>
                  <a:lnTo>
                    <a:pt x="1049222" y="8408"/>
                  </a:lnTo>
                  <a:lnTo>
                    <a:pt x="1002848" y="14853"/>
                  </a:lnTo>
                  <a:lnTo>
                    <a:pt x="957060" y="23059"/>
                  </a:lnTo>
                  <a:lnTo>
                    <a:pt x="911895" y="32992"/>
                  </a:lnTo>
                  <a:lnTo>
                    <a:pt x="867389" y="44615"/>
                  </a:lnTo>
                  <a:lnTo>
                    <a:pt x="823576" y="57893"/>
                  </a:lnTo>
                  <a:lnTo>
                    <a:pt x="780493" y="72791"/>
                  </a:lnTo>
                  <a:lnTo>
                    <a:pt x="738175" y="89272"/>
                  </a:lnTo>
                  <a:lnTo>
                    <a:pt x="696658" y="107301"/>
                  </a:lnTo>
                  <a:lnTo>
                    <a:pt x="655977" y="126843"/>
                  </a:lnTo>
                  <a:lnTo>
                    <a:pt x="616167" y="147862"/>
                  </a:lnTo>
                  <a:lnTo>
                    <a:pt x="577266" y="170322"/>
                  </a:lnTo>
                  <a:lnTo>
                    <a:pt x="539307" y="194188"/>
                  </a:lnTo>
                  <a:lnTo>
                    <a:pt x="502327" y="219425"/>
                  </a:lnTo>
                  <a:lnTo>
                    <a:pt x="466362" y="245995"/>
                  </a:lnTo>
                  <a:lnTo>
                    <a:pt x="431446" y="273865"/>
                  </a:lnTo>
                  <a:lnTo>
                    <a:pt x="397615" y="302998"/>
                  </a:lnTo>
                  <a:lnTo>
                    <a:pt x="364906" y="333359"/>
                  </a:lnTo>
                  <a:lnTo>
                    <a:pt x="333353" y="364913"/>
                  </a:lnTo>
                  <a:lnTo>
                    <a:pt x="302993" y="397622"/>
                  </a:lnTo>
                  <a:lnTo>
                    <a:pt x="273860" y="431453"/>
                  </a:lnTo>
                  <a:lnTo>
                    <a:pt x="245991" y="466370"/>
                  </a:lnTo>
                  <a:lnTo>
                    <a:pt x="219420" y="502336"/>
                  </a:lnTo>
                  <a:lnTo>
                    <a:pt x="194184" y="539316"/>
                  </a:lnTo>
                  <a:lnTo>
                    <a:pt x="170319" y="577275"/>
                  </a:lnTo>
                  <a:lnTo>
                    <a:pt x="147859" y="616177"/>
                  </a:lnTo>
                  <a:lnTo>
                    <a:pt x="126840" y="655987"/>
                  </a:lnTo>
                  <a:lnTo>
                    <a:pt x="107299" y="696668"/>
                  </a:lnTo>
                  <a:lnTo>
                    <a:pt x="89270" y="738186"/>
                  </a:lnTo>
                  <a:lnTo>
                    <a:pt x="72789" y="780504"/>
                  </a:lnTo>
                  <a:lnTo>
                    <a:pt x="57892" y="823587"/>
                  </a:lnTo>
                  <a:lnTo>
                    <a:pt x="44614" y="867400"/>
                  </a:lnTo>
                  <a:lnTo>
                    <a:pt x="32991" y="911907"/>
                  </a:lnTo>
                  <a:lnTo>
                    <a:pt x="23059" y="957072"/>
                  </a:lnTo>
                  <a:lnTo>
                    <a:pt x="14852" y="1002860"/>
                  </a:lnTo>
                  <a:lnTo>
                    <a:pt x="8408" y="1049235"/>
                  </a:lnTo>
                  <a:lnTo>
                    <a:pt x="3760" y="1096161"/>
                  </a:lnTo>
                  <a:lnTo>
                    <a:pt x="946" y="1143604"/>
                  </a:lnTo>
                  <a:lnTo>
                    <a:pt x="0" y="1191526"/>
                  </a:lnTo>
                  <a:lnTo>
                    <a:pt x="946" y="1239448"/>
                  </a:lnTo>
                  <a:lnTo>
                    <a:pt x="3760" y="1286889"/>
                  </a:lnTo>
                  <a:lnTo>
                    <a:pt x="8408" y="1333815"/>
                  </a:lnTo>
                  <a:lnTo>
                    <a:pt x="14852" y="1380189"/>
                  </a:lnTo>
                  <a:lnTo>
                    <a:pt x="23059" y="1425976"/>
                  </a:lnTo>
                  <a:lnTo>
                    <a:pt x="32991" y="1471141"/>
                  </a:lnTo>
                  <a:lnTo>
                    <a:pt x="44614" y="1515647"/>
                  </a:lnTo>
                  <a:lnTo>
                    <a:pt x="57892" y="1559459"/>
                  </a:lnTo>
                  <a:lnTo>
                    <a:pt x="72789" y="1602542"/>
                  </a:lnTo>
                  <a:lnTo>
                    <a:pt x="89270" y="1644860"/>
                  </a:lnTo>
                  <a:lnTo>
                    <a:pt x="107299" y="1686377"/>
                  </a:lnTo>
                  <a:lnTo>
                    <a:pt x="126840" y="1727058"/>
                  </a:lnTo>
                  <a:lnTo>
                    <a:pt x="147859" y="1766867"/>
                  </a:lnTo>
                  <a:lnTo>
                    <a:pt x="170319" y="1805768"/>
                  </a:lnTo>
                  <a:lnTo>
                    <a:pt x="194184" y="1843727"/>
                  </a:lnTo>
                  <a:lnTo>
                    <a:pt x="219420" y="1880707"/>
                  </a:lnTo>
                  <a:lnTo>
                    <a:pt x="245991" y="1916673"/>
                  </a:lnTo>
                  <a:lnTo>
                    <a:pt x="273860" y="1951589"/>
                  </a:lnTo>
                  <a:lnTo>
                    <a:pt x="302993" y="1985419"/>
                  </a:lnTo>
                  <a:lnTo>
                    <a:pt x="333353" y="2018129"/>
                  </a:lnTo>
                  <a:lnTo>
                    <a:pt x="364906" y="2049682"/>
                  </a:lnTo>
                  <a:lnTo>
                    <a:pt x="397615" y="2080043"/>
                  </a:lnTo>
                  <a:lnTo>
                    <a:pt x="431446" y="2109176"/>
                  </a:lnTo>
                  <a:lnTo>
                    <a:pt x="466362" y="2137045"/>
                  </a:lnTo>
                  <a:lnTo>
                    <a:pt x="502327" y="2163616"/>
                  </a:lnTo>
                  <a:lnTo>
                    <a:pt x="539307" y="2188852"/>
                  </a:lnTo>
                  <a:lnTo>
                    <a:pt x="577266" y="2212718"/>
                  </a:lnTo>
                  <a:lnTo>
                    <a:pt x="616167" y="2235178"/>
                  </a:lnTo>
                  <a:lnTo>
                    <a:pt x="655977" y="2256197"/>
                  </a:lnTo>
                  <a:lnTo>
                    <a:pt x="696658" y="2275739"/>
                  </a:lnTo>
                  <a:lnTo>
                    <a:pt x="738175" y="2293768"/>
                  </a:lnTo>
                  <a:lnTo>
                    <a:pt x="780493" y="2310249"/>
                  </a:lnTo>
                  <a:lnTo>
                    <a:pt x="823576" y="2325147"/>
                  </a:lnTo>
                  <a:lnTo>
                    <a:pt x="867389" y="2338425"/>
                  </a:lnTo>
                  <a:lnTo>
                    <a:pt x="911895" y="2350048"/>
                  </a:lnTo>
                  <a:lnTo>
                    <a:pt x="957060" y="2359981"/>
                  </a:lnTo>
                  <a:lnTo>
                    <a:pt x="1002848" y="2368187"/>
                  </a:lnTo>
                  <a:lnTo>
                    <a:pt x="1049222" y="2374632"/>
                  </a:lnTo>
                  <a:lnTo>
                    <a:pt x="1096149" y="2379279"/>
                  </a:lnTo>
                  <a:lnTo>
                    <a:pt x="1143591" y="2382094"/>
                  </a:lnTo>
                  <a:lnTo>
                    <a:pt x="1191514" y="2383040"/>
                  </a:lnTo>
                  <a:close/>
                </a:path>
              </a:pathLst>
            </a:custGeom>
            <a:solidFill>
              <a:srgbClr val="9F5B44">
                <a:alpha val="5646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714840" y="1764919"/>
              <a:ext cx="3714750" cy="2383155"/>
            </a:xfrm>
            <a:custGeom>
              <a:avLst/>
              <a:gdLst/>
              <a:ahLst/>
              <a:cxnLst/>
              <a:rect l="l" t="t" r="r" b="b"/>
              <a:pathLst>
                <a:path w="3714750" h="2383154">
                  <a:moveTo>
                    <a:pt x="1191514" y="2383040"/>
                  </a:moveTo>
                  <a:lnTo>
                    <a:pt x="1143591" y="2382094"/>
                  </a:lnTo>
                  <a:lnTo>
                    <a:pt x="1096149" y="2379279"/>
                  </a:lnTo>
                  <a:lnTo>
                    <a:pt x="1049222" y="2374632"/>
                  </a:lnTo>
                  <a:lnTo>
                    <a:pt x="1002848" y="2368187"/>
                  </a:lnTo>
                  <a:lnTo>
                    <a:pt x="957060" y="2359981"/>
                  </a:lnTo>
                  <a:lnTo>
                    <a:pt x="911895" y="2350048"/>
                  </a:lnTo>
                  <a:lnTo>
                    <a:pt x="867389" y="2338425"/>
                  </a:lnTo>
                  <a:lnTo>
                    <a:pt x="823576" y="2325147"/>
                  </a:lnTo>
                  <a:lnTo>
                    <a:pt x="780493" y="2310249"/>
                  </a:lnTo>
                  <a:lnTo>
                    <a:pt x="738175" y="2293768"/>
                  </a:lnTo>
                  <a:lnTo>
                    <a:pt x="696658" y="2275739"/>
                  </a:lnTo>
                  <a:lnTo>
                    <a:pt x="655977" y="2256197"/>
                  </a:lnTo>
                  <a:lnTo>
                    <a:pt x="616167" y="2235178"/>
                  </a:lnTo>
                  <a:lnTo>
                    <a:pt x="577266" y="2212718"/>
                  </a:lnTo>
                  <a:lnTo>
                    <a:pt x="539307" y="2188852"/>
                  </a:lnTo>
                  <a:lnTo>
                    <a:pt x="502327" y="2163616"/>
                  </a:lnTo>
                  <a:lnTo>
                    <a:pt x="466362" y="2137045"/>
                  </a:lnTo>
                  <a:lnTo>
                    <a:pt x="431446" y="2109176"/>
                  </a:lnTo>
                  <a:lnTo>
                    <a:pt x="397615" y="2080043"/>
                  </a:lnTo>
                  <a:lnTo>
                    <a:pt x="364906" y="2049682"/>
                  </a:lnTo>
                  <a:lnTo>
                    <a:pt x="333353" y="2018129"/>
                  </a:lnTo>
                  <a:lnTo>
                    <a:pt x="302993" y="1985419"/>
                  </a:lnTo>
                  <a:lnTo>
                    <a:pt x="273860" y="1951589"/>
                  </a:lnTo>
                  <a:lnTo>
                    <a:pt x="245991" y="1916673"/>
                  </a:lnTo>
                  <a:lnTo>
                    <a:pt x="219420" y="1880707"/>
                  </a:lnTo>
                  <a:lnTo>
                    <a:pt x="194184" y="1843727"/>
                  </a:lnTo>
                  <a:lnTo>
                    <a:pt x="170319" y="1805768"/>
                  </a:lnTo>
                  <a:lnTo>
                    <a:pt x="147859" y="1766867"/>
                  </a:lnTo>
                  <a:lnTo>
                    <a:pt x="126840" y="1727058"/>
                  </a:lnTo>
                  <a:lnTo>
                    <a:pt x="107299" y="1686377"/>
                  </a:lnTo>
                  <a:lnTo>
                    <a:pt x="89270" y="1644860"/>
                  </a:lnTo>
                  <a:lnTo>
                    <a:pt x="72789" y="1602542"/>
                  </a:lnTo>
                  <a:lnTo>
                    <a:pt x="57892" y="1559459"/>
                  </a:lnTo>
                  <a:lnTo>
                    <a:pt x="44614" y="1515647"/>
                  </a:lnTo>
                  <a:lnTo>
                    <a:pt x="32991" y="1471141"/>
                  </a:lnTo>
                  <a:lnTo>
                    <a:pt x="23059" y="1425976"/>
                  </a:lnTo>
                  <a:lnTo>
                    <a:pt x="14852" y="1380189"/>
                  </a:lnTo>
                  <a:lnTo>
                    <a:pt x="8408" y="1333815"/>
                  </a:lnTo>
                  <a:lnTo>
                    <a:pt x="3760" y="1286889"/>
                  </a:lnTo>
                  <a:lnTo>
                    <a:pt x="946" y="1239448"/>
                  </a:lnTo>
                  <a:lnTo>
                    <a:pt x="0" y="1191526"/>
                  </a:lnTo>
                  <a:lnTo>
                    <a:pt x="946" y="1143604"/>
                  </a:lnTo>
                  <a:lnTo>
                    <a:pt x="3760" y="1096161"/>
                  </a:lnTo>
                  <a:lnTo>
                    <a:pt x="8408" y="1049235"/>
                  </a:lnTo>
                  <a:lnTo>
                    <a:pt x="14852" y="1002860"/>
                  </a:lnTo>
                  <a:lnTo>
                    <a:pt x="23059" y="957072"/>
                  </a:lnTo>
                  <a:lnTo>
                    <a:pt x="32991" y="911907"/>
                  </a:lnTo>
                  <a:lnTo>
                    <a:pt x="44614" y="867400"/>
                  </a:lnTo>
                  <a:lnTo>
                    <a:pt x="57892" y="823587"/>
                  </a:lnTo>
                  <a:lnTo>
                    <a:pt x="72789" y="780504"/>
                  </a:lnTo>
                  <a:lnTo>
                    <a:pt x="89270" y="738186"/>
                  </a:lnTo>
                  <a:lnTo>
                    <a:pt x="107299" y="696668"/>
                  </a:lnTo>
                  <a:lnTo>
                    <a:pt x="126840" y="655987"/>
                  </a:lnTo>
                  <a:lnTo>
                    <a:pt x="147859" y="616177"/>
                  </a:lnTo>
                  <a:lnTo>
                    <a:pt x="170319" y="577275"/>
                  </a:lnTo>
                  <a:lnTo>
                    <a:pt x="194184" y="539316"/>
                  </a:lnTo>
                  <a:lnTo>
                    <a:pt x="219420" y="502336"/>
                  </a:lnTo>
                  <a:lnTo>
                    <a:pt x="245991" y="466370"/>
                  </a:lnTo>
                  <a:lnTo>
                    <a:pt x="273860" y="431453"/>
                  </a:lnTo>
                  <a:lnTo>
                    <a:pt x="302993" y="397622"/>
                  </a:lnTo>
                  <a:lnTo>
                    <a:pt x="333353" y="364913"/>
                  </a:lnTo>
                  <a:lnTo>
                    <a:pt x="364906" y="333359"/>
                  </a:lnTo>
                  <a:lnTo>
                    <a:pt x="397615" y="302998"/>
                  </a:lnTo>
                  <a:lnTo>
                    <a:pt x="431446" y="273865"/>
                  </a:lnTo>
                  <a:lnTo>
                    <a:pt x="466362" y="245995"/>
                  </a:lnTo>
                  <a:lnTo>
                    <a:pt x="502327" y="219425"/>
                  </a:lnTo>
                  <a:lnTo>
                    <a:pt x="539307" y="194188"/>
                  </a:lnTo>
                  <a:lnTo>
                    <a:pt x="577266" y="170322"/>
                  </a:lnTo>
                  <a:lnTo>
                    <a:pt x="616167" y="147862"/>
                  </a:lnTo>
                  <a:lnTo>
                    <a:pt x="655977" y="126843"/>
                  </a:lnTo>
                  <a:lnTo>
                    <a:pt x="696658" y="107301"/>
                  </a:lnTo>
                  <a:lnTo>
                    <a:pt x="738175" y="89272"/>
                  </a:lnTo>
                  <a:lnTo>
                    <a:pt x="780493" y="72791"/>
                  </a:lnTo>
                  <a:lnTo>
                    <a:pt x="823576" y="57893"/>
                  </a:lnTo>
                  <a:lnTo>
                    <a:pt x="867389" y="44615"/>
                  </a:lnTo>
                  <a:lnTo>
                    <a:pt x="911895" y="32992"/>
                  </a:lnTo>
                  <a:lnTo>
                    <a:pt x="957060" y="23059"/>
                  </a:lnTo>
                  <a:lnTo>
                    <a:pt x="1002848" y="14853"/>
                  </a:lnTo>
                  <a:lnTo>
                    <a:pt x="1049222" y="8408"/>
                  </a:lnTo>
                  <a:lnTo>
                    <a:pt x="1096149" y="3760"/>
                  </a:lnTo>
                  <a:lnTo>
                    <a:pt x="1143591" y="946"/>
                  </a:lnTo>
                  <a:lnTo>
                    <a:pt x="1191514" y="0"/>
                  </a:lnTo>
                  <a:lnTo>
                    <a:pt x="2522809" y="0"/>
                  </a:lnTo>
                  <a:lnTo>
                    <a:pt x="2570731" y="946"/>
                  </a:lnTo>
                  <a:lnTo>
                    <a:pt x="2618173" y="3760"/>
                  </a:lnTo>
                  <a:lnTo>
                    <a:pt x="2665099" y="8408"/>
                  </a:lnTo>
                  <a:lnTo>
                    <a:pt x="2711474" y="14853"/>
                  </a:lnTo>
                  <a:lnTo>
                    <a:pt x="2757261" y="23059"/>
                  </a:lnTo>
                  <a:lnTo>
                    <a:pt x="2802426" y="32992"/>
                  </a:lnTo>
                  <a:lnTo>
                    <a:pt x="2846933" y="44615"/>
                  </a:lnTo>
                  <a:lnTo>
                    <a:pt x="2890745" y="57893"/>
                  </a:lnTo>
                  <a:lnTo>
                    <a:pt x="2933828" y="72791"/>
                  </a:lnTo>
                  <a:lnTo>
                    <a:pt x="2976146" y="89272"/>
                  </a:lnTo>
                  <a:lnTo>
                    <a:pt x="3017664" y="107301"/>
                  </a:lnTo>
                  <a:lnTo>
                    <a:pt x="3058345" y="126843"/>
                  </a:lnTo>
                  <a:lnTo>
                    <a:pt x="3098154" y="147862"/>
                  </a:lnTo>
                  <a:lnTo>
                    <a:pt x="3137056" y="170322"/>
                  </a:lnTo>
                  <a:lnTo>
                    <a:pt x="3175015" y="194188"/>
                  </a:lnTo>
                  <a:lnTo>
                    <a:pt x="3211995" y="219425"/>
                  </a:lnTo>
                  <a:lnTo>
                    <a:pt x="3247961" y="245995"/>
                  </a:lnTo>
                  <a:lnTo>
                    <a:pt x="3282878" y="273865"/>
                  </a:lnTo>
                  <a:lnTo>
                    <a:pt x="3316708" y="302998"/>
                  </a:lnTo>
                  <a:lnTo>
                    <a:pt x="3349418" y="333359"/>
                  </a:lnTo>
                  <a:lnTo>
                    <a:pt x="3380971" y="364913"/>
                  </a:lnTo>
                  <a:lnTo>
                    <a:pt x="3411332" y="397622"/>
                  </a:lnTo>
                  <a:lnTo>
                    <a:pt x="3440465" y="431453"/>
                  </a:lnTo>
                  <a:lnTo>
                    <a:pt x="3468335" y="466370"/>
                  </a:lnTo>
                  <a:lnTo>
                    <a:pt x="3494906" y="502336"/>
                  </a:lnTo>
                  <a:lnTo>
                    <a:pt x="3520142" y="539316"/>
                  </a:lnTo>
                  <a:lnTo>
                    <a:pt x="3544008" y="577275"/>
                  </a:lnTo>
                  <a:lnTo>
                    <a:pt x="3566468" y="616177"/>
                  </a:lnTo>
                  <a:lnTo>
                    <a:pt x="3587487" y="655987"/>
                  </a:lnTo>
                  <a:lnTo>
                    <a:pt x="3607029" y="696668"/>
                  </a:lnTo>
                  <a:lnTo>
                    <a:pt x="3625058" y="738186"/>
                  </a:lnTo>
                  <a:lnTo>
                    <a:pt x="3641539" y="780504"/>
                  </a:lnTo>
                  <a:lnTo>
                    <a:pt x="3656437" y="823587"/>
                  </a:lnTo>
                  <a:lnTo>
                    <a:pt x="3669715" y="867400"/>
                  </a:lnTo>
                  <a:lnTo>
                    <a:pt x="3681338" y="911907"/>
                  </a:lnTo>
                  <a:lnTo>
                    <a:pt x="3691271" y="957072"/>
                  </a:lnTo>
                  <a:lnTo>
                    <a:pt x="3699477" y="1002860"/>
                  </a:lnTo>
                  <a:lnTo>
                    <a:pt x="3705922" y="1049235"/>
                  </a:lnTo>
                  <a:lnTo>
                    <a:pt x="3710570" y="1096161"/>
                  </a:lnTo>
                  <a:lnTo>
                    <a:pt x="3713384" y="1143604"/>
                  </a:lnTo>
                  <a:lnTo>
                    <a:pt x="3714330" y="1191526"/>
                  </a:lnTo>
                  <a:lnTo>
                    <a:pt x="3713384" y="1239448"/>
                  </a:lnTo>
                  <a:lnTo>
                    <a:pt x="3710570" y="1286889"/>
                  </a:lnTo>
                  <a:lnTo>
                    <a:pt x="3705922" y="1333815"/>
                  </a:lnTo>
                  <a:lnTo>
                    <a:pt x="3699477" y="1380189"/>
                  </a:lnTo>
                  <a:lnTo>
                    <a:pt x="3691271" y="1425976"/>
                  </a:lnTo>
                  <a:lnTo>
                    <a:pt x="3681338" y="1471141"/>
                  </a:lnTo>
                  <a:lnTo>
                    <a:pt x="3669715" y="1515647"/>
                  </a:lnTo>
                  <a:lnTo>
                    <a:pt x="3656437" y="1559459"/>
                  </a:lnTo>
                  <a:lnTo>
                    <a:pt x="3641539" y="1602542"/>
                  </a:lnTo>
                  <a:lnTo>
                    <a:pt x="3625058" y="1644860"/>
                  </a:lnTo>
                  <a:lnTo>
                    <a:pt x="3607029" y="1686377"/>
                  </a:lnTo>
                  <a:lnTo>
                    <a:pt x="3587487" y="1727058"/>
                  </a:lnTo>
                  <a:lnTo>
                    <a:pt x="3566468" y="1766867"/>
                  </a:lnTo>
                  <a:lnTo>
                    <a:pt x="3544008" y="1805768"/>
                  </a:lnTo>
                  <a:lnTo>
                    <a:pt x="3520142" y="1843727"/>
                  </a:lnTo>
                  <a:lnTo>
                    <a:pt x="3494906" y="1880707"/>
                  </a:lnTo>
                  <a:lnTo>
                    <a:pt x="3468335" y="1916673"/>
                  </a:lnTo>
                  <a:lnTo>
                    <a:pt x="3440465" y="1951589"/>
                  </a:lnTo>
                  <a:lnTo>
                    <a:pt x="3411332" y="1985419"/>
                  </a:lnTo>
                  <a:lnTo>
                    <a:pt x="3380971" y="2018129"/>
                  </a:lnTo>
                  <a:lnTo>
                    <a:pt x="3349418" y="2049682"/>
                  </a:lnTo>
                  <a:lnTo>
                    <a:pt x="3316708" y="2080043"/>
                  </a:lnTo>
                  <a:lnTo>
                    <a:pt x="3282878" y="2109176"/>
                  </a:lnTo>
                  <a:lnTo>
                    <a:pt x="3247961" y="2137045"/>
                  </a:lnTo>
                  <a:lnTo>
                    <a:pt x="3211995" y="2163616"/>
                  </a:lnTo>
                  <a:lnTo>
                    <a:pt x="3175015" y="2188852"/>
                  </a:lnTo>
                  <a:lnTo>
                    <a:pt x="3137056" y="2212718"/>
                  </a:lnTo>
                  <a:lnTo>
                    <a:pt x="3098154" y="2235178"/>
                  </a:lnTo>
                  <a:lnTo>
                    <a:pt x="3058345" y="2256197"/>
                  </a:lnTo>
                  <a:lnTo>
                    <a:pt x="3017664" y="2275739"/>
                  </a:lnTo>
                  <a:lnTo>
                    <a:pt x="2976146" y="2293768"/>
                  </a:lnTo>
                  <a:lnTo>
                    <a:pt x="2933828" y="2310249"/>
                  </a:lnTo>
                  <a:lnTo>
                    <a:pt x="2890745" y="2325147"/>
                  </a:lnTo>
                  <a:lnTo>
                    <a:pt x="2846933" y="2338425"/>
                  </a:lnTo>
                  <a:lnTo>
                    <a:pt x="2802426" y="2350048"/>
                  </a:lnTo>
                  <a:lnTo>
                    <a:pt x="2757261" y="2359981"/>
                  </a:lnTo>
                  <a:lnTo>
                    <a:pt x="2711474" y="2368187"/>
                  </a:lnTo>
                  <a:lnTo>
                    <a:pt x="2665099" y="2374632"/>
                  </a:lnTo>
                  <a:lnTo>
                    <a:pt x="2618173" y="2379279"/>
                  </a:lnTo>
                  <a:lnTo>
                    <a:pt x="2570731" y="2382094"/>
                  </a:lnTo>
                  <a:lnTo>
                    <a:pt x="2522809" y="2383040"/>
                  </a:lnTo>
                  <a:lnTo>
                    <a:pt x="1191514" y="238304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802634" y="995545"/>
              <a:ext cx="1539240" cy="1539240"/>
            </a:xfrm>
            <a:custGeom>
              <a:avLst/>
              <a:gdLst/>
              <a:ahLst/>
              <a:cxnLst/>
              <a:rect l="l" t="t" r="r" b="b"/>
              <a:pathLst>
                <a:path w="1539239" h="1539239">
                  <a:moveTo>
                    <a:pt x="769368" y="0"/>
                  </a:moveTo>
                  <a:lnTo>
                    <a:pt x="720712" y="1513"/>
                  </a:lnTo>
                  <a:lnTo>
                    <a:pt x="672860" y="5994"/>
                  </a:lnTo>
                  <a:lnTo>
                    <a:pt x="625902" y="13352"/>
                  </a:lnTo>
                  <a:lnTo>
                    <a:pt x="579929" y="23497"/>
                  </a:lnTo>
                  <a:lnTo>
                    <a:pt x="535031" y="36339"/>
                  </a:lnTo>
                  <a:lnTo>
                    <a:pt x="491297" y="51787"/>
                  </a:lnTo>
                  <a:lnTo>
                    <a:pt x="448818" y="69752"/>
                  </a:lnTo>
                  <a:lnTo>
                    <a:pt x="407684" y="90144"/>
                  </a:lnTo>
                  <a:lnTo>
                    <a:pt x="367985" y="112872"/>
                  </a:lnTo>
                  <a:lnTo>
                    <a:pt x="329811" y="137846"/>
                  </a:lnTo>
                  <a:lnTo>
                    <a:pt x="293252" y="164976"/>
                  </a:lnTo>
                  <a:lnTo>
                    <a:pt x="258399" y="194172"/>
                  </a:lnTo>
                  <a:lnTo>
                    <a:pt x="225342" y="225344"/>
                  </a:lnTo>
                  <a:lnTo>
                    <a:pt x="194170" y="258401"/>
                  </a:lnTo>
                  <a:lnTo>
                    <a:pt x="164974" y="293254"/>
                  </a:lnTo>
                  <a:lnTo>
                    <a:pt x="137844" y="329812"/>
                  </a:lnTo>
                  <a:lnTo>
                    <a:pt x="112871" y="367986"/>
                  </a:lnTo>
                  <a:lnTo>
                    <a:pt x="90143" y="407685"/>
                  </a:lnTo>
                  <a:lnTo>
                    <a:pt x="69752" y="448819"/>
                  </a:lnTo>
                  <a:lnTo>
                    <a:pt x="51787" y="491298"/>
                  </a:lnTo>
                  <a:lnTo>
                    <a:pt x="36338" y="535031"/>
                  </a:lnTo>
                  <a:lnTo>
                    <a:pt x="23497" y="579929"/>
                  </a:lnTo>
                  <a:lnTo>
                    <a:pt x="13352" y="625902"/>
                  </a:lnTo>
                  <a:lnTo>
                    <a:pt x="5994" y="672859"/>
                  </a:lnTo>
                  <a:lnTo>
                    <a:pt x="1513" y="720710"/>
                  </a:lnTo>
                  <a:lnTo>
                    <a:pt x="0" y="769365"/>
                  </a:lnTo>
                  <a:lnTo>
                    <a:pt x="1513" y="818022"/>
                  </a:lnTo>
                  <a:lnTo>
                    <a:pt x="5994" y="865875"/>
                  </a:lnTo>
                  <a:lnTo>
                    <a:pt x="13352" y="912833"/>
                  </a:lnTo>
                  <a:lnTo>
                    <a:pt x="23497" y="958806"/>
                  </a:lnTo>
                  <a:lnTo>
                    <a:pt x="36338" y="1003705"/>
                  </a:lnTo>
                  <a:lnTo>
                    <a:pt x="51787" y="1047439"/>
                  </a:lnTo>
                  <a:lnTo>
                    <a:pt x="69752" y="1089918"/>
                  </a:lnTo>
                  <a:lnTo>
                    <a:pt x="90143" y="1131052"/>
                  </a:lnTo>
                  <a:lnTo>
                    <a:pt x="112871" y="1170751"/>
                  </a:lnTo>
                  <a:lnTo>
                    <a:pt x="137844" y="1208924"/>
                  </a:lnTo>
                  <a:lnTo>
                    <a:pt x="164974" y="1245482"/>
                  </a:lnTo>
                  <a:lnTo>
                    <a:pt x="194170" y="1280335"/>
                  </a:lnTo>
                  <a:lnTo>
                    <a:pt x="225342" y="1313392"/>
                  </a:lnTo>
                  <a:lnTo>
                    <a:pt x="258399" y="1344564"/>
                  </a:lnTo>
                  <a:lnTo>
                    <a:pt x="293252" y="1373759"/>
                  </a:lnTo>
                  <a:lnTo>
                    <a:pt x="329811" y="1400889"/>
                  </a:lnTo>
                  <a:lnTo>
                    <a:pt x="367985" y="1425862"/>
                  </a:lnTo>
                  <a:lnTo>
                    <a:pt x="407684" y="1448590"/>
                  </a:lnTo>
                  <a:lnTo>
                    <a:pt x="448818" y="1468981"/>
                  </a:lnTo>
                  <a:lnTo>
                    <a:pt x="491297" y="1486945"/>
                  </a:lnTo>
                  <a:lnTo>
                    <a:pt x="535031" y="1502393"/>
                  </a:lnTo>
                  <a:lnTo>
                    <a:pt x="579929" y="1515235"/>
                  </a:lnTo>
                  <a:lnTo>
                    <a:pt x="625902" y="1525379"/>
                  </a:lnTo>
                  <a:lnTo>
                    <a:pt x="672860" y="1532737"/>
                  </a:lnTo>
                  <a:lnTo>
                    <a:pt x="720712" y="1537218"/>
                  </a:lnTo>
                  <a:lnTo>
                    <a:pt x="769368" y="1538732"/>
                  </a:lnTo>
                  <a:lnTo>
                    <a:pt x="818024" y="1537218"/>
                  </a:lnTo>
                  <a:lnTo>
                    <a:pt x="865876" y="1532737"/>
                  </a:lnTo>
                  <a:lnTo>
                    <a:pt x="912834" y="1525379"/>
                  </a:lnTo>
                  <a:lnTo>
                    <a:pt x="958807" y="1515235"/>
                  </a:lnTo>
                  <a:lnTo>
                    <a:pt x="1003705" y="1502393"/>
                  </a:lnTo>
                  <a:lnTo>
                    <a:pt x="1047439" y="1486945"/>
                  </a:lnTo>
                  <a:lnTo>
                    <a:pt x="1089918" y="1468981"/>
                  </a:lnTo>
                  <a:lnTo>
                    <a:pt x="1131051" y="1448590"/>
                  </a:lnTo>
                  <a:lnTo>
                    <a:pt x="1170750" y="1425862"/>
                  </a:lnTo>
                  <a:lnTo>
                    <a:pt x="1208924" y="1400889"/>
                  </a:lnTo>
                  <a:lnTo>
                    <a:pt x="1245482" y="1373759"/>
                  </a:lnTo>
                  <a:lnTo>
                    <a:pt x="1280334" y="1344564"/>
                  </a:lnTo>
                  <a:lnTo>
                    <a:pt x="1313392" y="1313392"/>
                  </a:lnTo>
                  <a:lnTo>
                    <a:pt x="1344563" y="1280335"/>
                  </a:lnTo>
                  <a:lnTo>
                    <a:pt x="1373759" y="1245482"/>
                  </a:lnTo>
                  <a:lnTo>
                    <a:pt x="1400888" y="1208924"/>
                  </a:lnTo>
                  <a:lnTo>
                    <a:pt x="1425862" y="1170751"/>
                  </a:lnTo>
                  <a:lnTo>
                    <a:pt x="1448589" y="1131052"/>
                  </a:lnTo>
                  <a:lnTo>
                    <a:pt x="1468980" y="1089918"/>
                  </a:lnTo>
                  <a:lnTo>
                    <a:pt x="1486945" y="1047439"/>
                  </a:lnTo>
                  <a:lnTo>
                    <a:pt x="1502393" y="1003705"/>
                  </a:lnTo>
                  <a:lnTo>
                    <a:pt x="1515235" y="958806"/>
                  </a:lnTo>
                  <a:lnTo>
                    <a:pt x="1525379" y="912833"/>
                  </a:lnTo>
                  <a:lnTo>
                    <a:pt x="1532737" y="865875"/>
                  </a:lnTo>
                  <a:lnTo>
                    <a:pt x="1537218" y="818022"/>
                  </a:lnTo>
                  <a:lnTo>
                    <a:pt x="1538732" y="769365"/>
                  </a:lnTo>
                  <a:lnTo>
                    <a:pt x="1537218" y="720710"/>
                  </a:lnTo>
                  <a:lnTo>
                    <a:pt x="1532737" y="672859"/>
                  </a:lnTo>
                  <a:lnTo>
                    <a:pt x="1525379" y="625902"/>
                  </a:lnTo>
                  <a:lnTo>
                    <a:pt x="1515235" y="579929"/>
                  </a:lnTo>
                  <a:lnTo>
                    <a:pt x="1502393" y="535031"/>
                  </a:lnTo>
                  <a:lnTo>
                    <a:pt x="1486945" y="491298"/>
                  </a:lnTo>
                  <a:lnTo>
                    <a:pt x="1468980" y="448819"/>
                  </a:lnTo>
                  <a:lnTo>
                    <a:pt x="1448589" y="407685"/>
                  </a:lnTo>
                  <a:lnTo>
                    <a:pt x="1425862" y="367986"/>
                  </a:lnTo>
                  <a:lnTo>
                    <a:pt x="1400888" y="329812"/>
                  </a:lnTo>
                  <a:lnTo>
                    <a:pt x="1373759" y="293254"/>
                  </a:lnTo>
                  <a:lnTo>
                    <a:pt x="1344563" y="258401"/>
                  </a:lnTo>
                  <a:lnTo>
                    <a:pt x="1313392" y="225344"/>
                  </a:lnTo>
                  <a:lnTo>
                    <a:pt x="1280334" y="194172"/>
                  </a:lnTo>
                  <a:lnTo>
                    <a:pt x="1245482" y="164976"/>
                  </a:lnTo>
                  <a:lnTo>
                    <a:pt x="1208924" y="137846"/>
                  </a:lnTo>
                  <a:lnTo>
                    <a:pt x="1170750" y="112872"/>
                  </a:lnTo>
                  <a:lnTo>
                    <a:pt x="1131051" y="90144"/>
                  </a:lnTo>
                  <a:lnTo>
                    <a:pt x="1089918" y="69752"/>
                  </a:lnTo>
                  <a:lnTo>
                    <a:pt x="1047439" y="51787"/>
                  </a:lnTo>
                  <a:lnTo>
                    <a:pt x="1003705" y="36339"/>
                  </a:lnTo>
                  <a:lnTo>
                    <a:pt x="958807" y="23497"/>
                  </a:lnTo>
                  <a:lnTo>
                    <a:pt x="912834" y="13352"/>
                  </a:lnTo>
                  <a:lnTo>
                    <a:pt x="865876" y="5994"/>
                  </a:lnTo>
                  <a:lnTo>
                    <a:pt x="818024" y="1513"/>
                  </a:lnTo>
                  <a:lnTo>
                    <a:pt x="769368" y="0"/>
                  </a:lnTo>
                  <a:close/>
                </a:path>
              </a:pathLst>
            </a:custGeom>
            <a:solidFill>
              <a:srgbClr val="3342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802634" y="995545"/>
              <a:ext cx="1539240" cy="1539240"/>
            </a:xfrm>
            <a:custGeom>
              <a:avLst/>
              <a:gdLst/>
              <a:ahLst/>
              <a:cxnLst/>
              <a:rect l="l" t="t" r="r" b="b"/>
              <a:pathLst>
                <a:path w="1539239" h="1539239">
                  <a:moveTo>
                    <a:pt x="769368" y="0"/>
                  </a:moveTo>
                  <a:lnTo>
                    <a:pt x="720712" y="1513"/>
                  </a:lnTo>
                  <a:lnTo>
                    <a:pt x="672860" y="5994"/>
                  </a:lnTo>
                  <a:lnTo>
                    <a:pt x="625902" y="13352"/>
                  </a:lnTo>
                  <a:lnTo>
                    <a:pt x="579929" y="23497"/>
                  </a:lnTo>
                  <a:lnTo>
                    <a:pt x="535031" y="36339"/>
                  </a:lnTo>
                  <a:lnTo>
                    <a:pt x="491297" y="51787"/>
                  </a:lnTo>
                  <a:lnTo>
                    <a:pt x="448818" y="69752"/>
                  </a:lnTo>
                  <a:lnTo>
                    <a:pt x="407684" y="90144"/>
                  </a:lnTo>
                  <a:lnTo>
                    <a:pt x="367985" y="112872"/>
                  </a:lnTo>
                  <a:lnTo>
                    <a:pt x="329811" y="137846"/>
                  </a:lnTo>
                  <a:lnTo>
                    <a:pt x="293252" y="164976"/>
                  </a:lnTo>
                  <a:lnTo>
                    <a:pt x="258399" y="194172"/>
                  </a:lnTo>
                  <a:lnTo>
                    <a:pt x="225342" y="225344"/>
                  </a:lnTo>
                  <a:lnTo>
                    <a:pt x="194170" y="258401"/>
                  </a:lnTo>
                  <a:lnTo>
                    <a:pt x="164974" y="293254"/>
                  </a:lnTo>
                  <a:lnTo>
                    <a:pt x="137844" y="329812"/>
                  </a:lnTo>
                  <a:lnTo>
                    <a:pt x="112871" y="367986"/>
                  </a:lnTo>
                  <a:lnTo>
                    <a:pt x="90143" y="407685"/>
                  </a:lnTo>
                  <a:lnTo>
                    <a:pt x="69752" y="448819"/>
                  </a:lnTo>
                  <a:lnTo>
                    <a:pt x="51787" y="491298"/>
                  </a:lnTo>
                  <a:lnTo>
                    <a:pt x="36338" y="535031"/>
                  </a:lnTo>
                  <a:lnTo>
                    <a:pt x="23497" y="579929"/>
                  </a:lnTo>
                  <a:lnTo>
                    <a:pt x="13352" y="625902"/>
                  </a:lnTo>
                  <a:lnTo>
                    <a:pt x="5994" y="672859"/>
                  </a:lnTo>
                  <a:lnTo>
                    <a:pt x="1513" y="720710"/>
                  </a:lnTo>
                  <a:lnTo>
                    <a:pt x="0" y="769365"/>
                  </a:lnTo>
                  <a:lnTo>
                    <a:pt x="1513" y="818022"/>
                  </a:lnTo>
                  <a:lnTo>
                    <a:pt x="5994" y="865875"/>
                  </a:lnTo>
                  <a:lnTo>
                    <a:pt x="13352" y="912833"/>
                  </a:lnTo>
                  <a:lnTo>
                    <a:pt x="23497" y="958806"/>
                  </a:lnTo>
                  <a:lnTo>
                    <a:pt x="36338" y="1003705"/>
                  </a:lnTo>
                  <a:lnTo>
                    <a:pt x="51787" y="1047439"/>
                  </a:lnTo>
                  <a:lnTo>
                    <a:pt x="69752" y="1089918"/>
                  </a:lnTo>
                  <a:lnTo>
                    <a:pt x="90143" y="1131052"/>
                  </a:lnTo>
                  <a:lnTo>
                    <a:pt x="112871" y="1170751"/>
                  </a:lnTo>
                  <a:lnTo>
                    <a:pt x="137844" y="1208924"/>
                  </a:lnTo>
                  <a:lnTo>
                    <a:pt x="164974" y="1245482"/>
                  </a:lnTo>
                  <a:lnTo>
                    <a:pt x="194170" y="1280335"/>
                  </a:lnTo>
                  <a:lnTo>
                    <a:pt x="225342" y="1313392"/>
                  </a:lnTo>
                  <a:lnTo>
                    <a:pt x="258399" y="1344564"/>
                  </a:lnTo>
                  <a:lnTo>
                    <a:pt x="293252" y="1373759"/>
                  </a:lnTo>
                  <a:lnTo>
                    <a:pt x="329811" y="1400889"/>
                  </a:lnTo>
                  <a:lnTo>
                    <a:pt x="367985" y="1425862"/>
                  </a:lnTo>
                  <a:lnTo>
                    <a:pt x="407684" y="1448590"/>
                  </a:lnTo>
                  <a:lnTo>
                    <a:pt x="448818" y="1468981"/>
                  </a:lnTo>
                  <a:lnTo>
                    <a:pt x="491297" y="1486945"/>
                  </a:lnTo>
                  <a:lnTo>
                    <a:pt x="535031" y="1502393"/>
                  </a:lnTo>
                  <a:lnTo>
                    <a:pt x="579929" y="1515235"/>
                  </a:lnTo>
                  <a:lnTo>
                    <a:pt x="625902" y="1525379"/>
                  </a:lnTo>
                  <a:lnTo>
                    <a:pt x="672860" y="1532737"/>
                  </a:lnTo>
                  <a:lnTo>
                    <a:pt x="720712" y="1537218"/>
                  </a:lnTo>
                  <a:lnTo>
                    <a:pt x="769368" y="1538732"/>
                  </a:lnTo>
                  <a:lnTo>
                    <a:pt x="818024" y="1537218"/>
                  </a:lnTo>
                  <a:lnTo>
                    <a:pt x="865876" y="1532737"/>
                  </a:lnTo>
                  <a:lnTo>
                    <a:pt x="912834" y="1525379"/>
                  </a:lnTo>
                  <a:lnTo>
                    <a:pt x="958807" y="1515235"/>
                  </a:lnTo>
                  <a:lnTo>
                    <a:pt x="1003705" y="1502393"/>
                  </a:lnTo>
                  <a:lnTo>
                    <a:pt x="1047439" y="1486945"/>
                  </a:lnTo>
                  <a:lnTo>
                    <a:pt x="1089918" y="1468981"/>
                  </a:lnTo>
                  <a:lnTo>
                    <a:pt x="1131051" y="1448590"/>
                  </a:lnTo>
                  <a:lnTo>
                    <a:pt x="1170750" y="1425862"/>
                  </a:lnTo>
                  <a:lnTo>
                    <a:pt x="1208924" y="1400889"/>
                  </a:lnTo>
                  <a:lnTo>
                    <a:pt x="1245482" y="1373759"/>
                  </a:lnTo>
                  <a:lnTo>
                    <a:pt x="1280334" y="1344564"/>
                  </a:lnTo>
                  <a:lnTo>
                    <a:pt x="1313392" y="1313392"/>
                  </a:lnTo>
                  <a:lnTo>
                    <a:pt x="1344563" y="1280335"/>
                  </a:lnTo>
                  <a:lnTo>
                    <a:pt x="1373759" y="1245482"/>
                  </a:lnTo>
                  <a:lnTo>
                    <a:pt x="1400888" y="1208924"/>
                  </a:lnTo>
                  <a:lnTo>
                    <a:pt x="1425862" y="1170751"/>
                  </a:lnTo>
                  <a:lnTo>
                    <a:pt x="1448589" y="1131052"/>
                  </a:lnTo>
                  <a:lnTo>
                    <a:pt x="1468980" y="1089918"/>
                  </a:lnTo>
                  <a:lnTo>
                    <a:pt x="1486945" y="1047439"/>
                  </a:lnTo>
                  <a:lnTo>
                    <a:pt x="1502393" y="1003705"/>
                  </a:lnTo>
                  <a:lnTo>
                    <a:pt x="1515235" y="958806"/>
                  </a:lnTo>
                  <a:lnTo>
                    <a:pt x="1525379" y="912833"/>
                  </a:lnTo>
                  <a:lnTo>
                    <a:pt x="1532737" y="865875"/>
                  </a:lnTo>
                  <a:lnTo>
                    <a:pt x="1537218" y="818022"/>
                  </a:lnTo>
                  <a:lnTo>
                    <a:pt x="1538732" y="769365"/>
                  </a:lnTo>
                  <a:lnTo>
                    <a:pt x="1537218" y="720710"/>
                  </a:lnTo>
                  <a:lnTo>
                    <a:pt x="1532737" y="672859"/>
                  </a:lnTo>
                  <a:lnTo>
                    <a:pt x="1525379" y="625902"/>
                  </a:lnTo>
                  <a:lnTo>
                    <a:pt x="1515235" y="579929"/>
                  </a:lnTo>
                  <a:lnTo>
                    <a:pt x="1502393" y="535031"/>
                  </a:lnTo>
                  <a:lnTo>
                    <a:pt x="1486945" y="491298"/>
                  </a:lnTo>
                  <a:lnTo>
                    <a:pt x="1468980" y="448819"/>
                  </a:lnTo>
                  <a:lnTo>
                    <a:pt x="1448589" y="407685"/>
                  </a:lnTo>
                  <a:lnTo>
                    <a:pt x="1425862" y="367986"/>
                  </a:lnTo>
                  <a:lnTo>
                    <a:pt x="1400888" y="329812"/>
                  </a:lnTo>
                  <a:lnTo>
                    <a:pt x="1373759" y="293254"/>
                  </a:lnTo>
                  <a:lnTo>
                    <a:pt x="1344563" y="258401"/>
                  </a:lnTo>
                  <a:lnTo>
                    <a:pt x="1313392" y="225344"/>
                  </a:lnTo>
                  <a:lnTo>
                    <a:pt x="1280334" y="194172"/>
                  </a:lnTo>
                  <a:lnTo>
                    <a:pt x="1245482" y="164976"/>
                  </a:lnTo>
                  <a:lnTo>
                    <a:pt x="1208924" y="137846"/>
                  </a:lnTo>
                  <a:lnTo>
                    <a:pt x="1170750" y="112872"/>
                  </a:lnTo>
                  <a:lnTo>
                    <a:pt x="1131051" y="90144"/>
                  </a:lnTo>
                  <a:lnTo>
                    <a:pt x="1089918" y="69752"/>
                  </a:lnTo>
                  <a:lnTo>
                    <a:pt x="1047439" y="51787"/>
                  </a:lnTo>
                  <a:lnTo>
                    <a:pt x="1003705" y="36339"/>
                  </a:lnTo>
                  <a:lnTo>
                    <a:pt x="958807" y="23497"/>
                  </a:lnTo>
                  <a:lnTo>
                    <a:pt x="912834" y="13352"/>
                  </a:lnTo>
                  <a:lnTo>
                    <a:pt x="865876" y="5994"/>
                  </a:lnTo>
                  <a:lnTo>
                    <a:pt x="818024" y="1513"/>
                  </a:lnTo>
                  <a:lnTo>
                    <a:pt x="769368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3232190" y="2566073"/>
            <a:ext cx="2677795" cy="1182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000" spc="-10">
                <a:solidFill>
                  <a:srgbClr val="FFFCFB"/>
                </a:solidFill>
                <a:latin typeface="Arial"/>
                <a:cs typeface="Arial"/>
              </a:rPr>
              <a:t>Introduction</a:t>
            </a:r>
            <a:endParaRPr sz="4000">
              <a:latin typeface="Arial"/>
              <a:cs typeface="Arial"/>
            </a:endParaRPr>
          </a:p>
          <a:p>
            <a:pPr algn="ctr" marL="732790" marR="723265">
              <a:lnSpc>
                <a:spcPct val="140000"/>
              </a:lnSpc>
              <a:spcBef>
                <a:spcPts val="1280"/>
              </a:spcBef>
            </a:pP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r>
              <a:rPr dirty="0" sz="9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9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EDA</a:t>
            </a:r>
            <a:r>
              <a:rPr dirty="0" sz="9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Real</a:t>
            </a:r>
            <a:r>
              <a:rPr dirty="0" sz="9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Estate</a:t>
            </a:r>
            <a:r>
              <a:rPr dirty="0" sz="9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Sector.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276955" y="1356499"/>
            <a:ext cx="59055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01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4488911" y="2209939"/>
            <a:ext cx="16700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0">
                <a:solidFill>
                  <a:srgbClr val="FFFCFB"/>
                </a:solidFill>
                <a:latin typeface="Arial"/>
                <a:cs typeface="Arial"/>
              </a:rPr>
              <a:t>.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76507" cy="6726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5" y="446722"/>
            <a:ext cx="9163050" cy="4250055"/>
            <a:chOff x="-9525" y="446722"/>
            <a:chExt cx="9163050" cy="4250055"/>
          </a:xfrm>
        </p:grpSpPr>
        <p:sp>
          <p:nvSpPr>
            <p:cNvPr id="3" name="object 3" descr=""/>
            <p:cNvSpPr/>
            <p:nvPr/>
          </p:nvSpPr>
          <p:spPr>
            <a:xfrm>
              <a:off x="0" y="501575"/>
              <a:ext cx="1678305" cy="4140835"/>
            </a:xfrm>
            <a:custGeom>
              <a:avLst/>
              <a:gdLst/>
              <a:ahLst/>
              <a:cxnLst/>
              <a:rect l="l" t="t" r="r" b="b"/>
              <a:pathLst>
                <a:path w="1678305" h="4140835">
                  <a:moveTo>
                    <a:pt x="0" y="0"/>
                  </a:moveTo>
                  <a:lnTo>
                    <a:pt x="0" y="4140333"/>
                  </a:lnTo>
                  <a:lnTo>
                    <a:pt x="34860" y="4132795"/>
                  </a:lnTo>
                  <a:lnTo>
                    <a:pt x="80209" y="4121928"/>
                  </a:lnTo>
                  <a:lnTo>
                    <a:pt x="125174" y="4110094"/>
                  </a:lnTo>
                  <a:lnTo>
                    <a:pt x="169743" y="4097303"/>
                  </a:lnTo>
                  <a:lnTo>
                    <a:pt x="213905" y="4083568"/>
                  </a:lnTo>
                  <a:lnTo>
                    <a:pt x="257647" y="4068900"/>
                  </a:lnTo>
                  <a:lnTo>
                    <a:pt x="300958" y="4053310"/>
                  </a:lnTo>
                  <a:lnTo>
                    <a:pt x="343826" y="4036812"/>
                  </a:lnTo>
                  <a:lnTo>
                    <a:pt x="386239" y="4019415"/>
                  </a:lnTo>
                  <a:lnTo>
                    <a:pt x="428187" y="4001132"/>
                  </a:lnTo>
                  <a:lnTo>
                    <a:pt x="469657" y="3981975"/>
                  </a:lnTo>
                  <a:lnTo>
                    <a:pt x="510637" y="3961955"/>
                  </a:lnTo>
                  <a:lnTo>
                    <a:pt x="551116" y="3941084"/>
                  </a:lnTo>
                  <a:lnTo>
                    <a:pt x="591083" y="3919373"/>
                  </a:lnTo>
                  <a:lnTo>
                    <a:pt x="630525" y="3896834"/>
                  </a:lnTo>
                  <a:lnTo>
                    <a:pt x="669431" y="3873479"/>
                  </a:lnTo>
                  <a:lnTo>
                    <a:pt x="707789" y="3849320"/>
                  </a:lnTo>
                  <a:lnTo>
                    <a:pt x="745588" y="3824368"/>
                  </a:lnTo>
                  <a:lnTo>
                    <a:pt x="782815" y="3798635"/>
                  </a:lnTo>
                  <a:lnTo>
                    <a:pt x="819460" y="3772132"/>
                  </a:lnTo>
                  <a:lnTo>
                    <a:pt x="855511" y="3744871"/>
                  </a:lnTo>
                  <a:lnTo>
                    <a:pt x="890955" y="3716864"/>
                  </a:lnTo>
                  <a:lnTo>
                    <a:pt x="925782" y="3688123"/>
                  </a:lnTo>
                  <a:lnTo>
                    <a:pt x="959979" y="3658659"/>
                  </a:lnTo>
                  <a:lnTo>
                    <a:pt x="993534" y="3628484"/>
                  </a:lnTo>
                  <a:lnTo>
                    <a:pt x="1026438" y="3597609"/>
                  </a:lnTo>
                  <a:lnTo>
                    <a:pt x="1058676" y="3566047"/>
                  </a:lnTo>
                  <a:lnTo>
                    <a:pt x="1090239" y="3533808"/>
                  </a:lnTo>
                  <a:lnTo>
                    <a:pt x="1121113" y="3500905"/>
                  </a:lnTo>
                  <a:lnTo>
                    <a:pt x="1151289" y="3467349"/>
                  </a:lnTo>
                  <a:lnTo>
                    <a:pt x="1180753" y="3433152"/>
                  </a:lnTo>
                  <a:lnTo>
                    <a:pt x="1209494" y="3398326"/>
                  </a:lnTo>
                  <a:lnTo>
                    <a:pt x="1237501" y="3362882"/>
                  </a:lnTo>
                  <a:lnTo>
                    <a:pt x="1264762" y="3326831"/>
                  </a:lnTo>
                  <a:lnTo>
                    <a:pt x="1291264" y="3290186"/>
                  </a:lnTo>
                  <a:lnTo>
                    <a:pt x="1316998" y="3252959"/>
                  </a:lnTo>
                  <a:lnTo>
                    <a:pt x="1341950" y="3215160"/>
                  </a:lnTo>
                  <a:lnTo>
                    <a:pt x="1366109" y="3176802"/>
                  </a:lnTo>
                  <a:lnTo>
                    <a:pt x="1389464" y="3137896"/>
                  </a:lnTo>
                  <a:lnTo>
                    <a:pt x="1412003" y="3098454"/>
                  </a:lnTo>
                  <a:lnTo>
                    <a:pt x="1433714" y="3058487"/>
                  </a:lnTo>
                  <a:lnTo>
                    <a:pt x="1454585" y="3018008"/>
                  </a:lnTo>
                  <a:lnTo>
                    <a:pt x="1474605" y="2977028"/>
                  </a:lnTo>
                  <a:lnTo>
                    <a:pt x="1493763" y="2935558"/>
                  </a:lnTo>
                  <a:lnTo>
                    <a:pt x="1512045" y="2893611"/>
                  </a:lnTo>
                  <a:lnTo>
                    <a:pt x="1529442" y="2851197"/>
                  </a:lnTo>
                  <a:lnTo>
                    <a:pt x="1545941" y="2808329"/>
                  </a:lnTo>
                  <a:lnTo>
                    <a:pt x="1561530" y="2765018"/>
                  </a:lnTo>
                  <a:lnTo>
                    <a:pt x="1576198" y="2721276"/>
                  </a:lnTo>
                  <a:lnTo>
                    <a:pt x="1589933" y="2677115"/>
                  </a:lnTo>
                  <a:lnTo>
                    <a:pt x="1602724" y="2632546"/>
                  </a:lnTo>
                  <a:lnTo>
                    <a:pt x="1614559" y="2587581"/>
                  </a:lnTo>
                  <a:lnTo>
                    <a:pt x="1625425" y="2542231"/>
                  </a:lnTo>
                  <a:lnTo>
                    <a:pt x="1635312" y="2496509"/>
                  </a:lnTo>
                  <a:lnTo>
                    <a:pt x="1644208" y="2450426"/>
                  </a:lnTo>
                  <a:lnTo>
                    <a:pt x="1652101" y="2403993"/>
                  </a:lnTo>
                  <a:lnTo>
                    <a:pt x="1658980" y="2357223"/>
                  </a:lnTo>
                  <a:lnTo>
                    <a:pt x="1664832" y="2310126"/>
                  </a:lnTo>
                  <a:lnTo>
                    <a:pt x="1669646" y="2262715"/>
                  </a:lnTo>
                  <a:lnTo>
                    <a:pt x="1673411" y="2215002"/>
                  </a:lnTo>
                  <a:lnTo>
                    <a:pt x="1676115" y="2166997"/>
                  </a:lnTo>
                  <a:lnTo>
                    <a:pt x="1677746" y="2118713"/>
                  </a:lnTo>
                  <a:lnTo>
                    <a:pt x="1678292" y="2070161"/>
                  </a:lnTo>
                  <a:lnTo>
                    <a:pt x="1677746" y="2021610"/>
                  </a:lnTo>
                  <a:lnTo>
                    <a:pt x="1676115" y="1973326"/>
                  </a:lnTo>
                  <a:lnTo>
                    <a:pt x="1673411" y="1925322"/>
                  </a:lnTo>
                  <a:lnTo>
                    <a:pt x="1669646" y="1877609"/>
                  </a:lnTo>
                  <a:lnTo>
                    <a:pt x="1664832" y="1830198"/>
                  </a:lnTo>
                  <a:lnTo>
                    <a:pt x="1658980" y="1783102"/>
                  </a:lnTo>
                  <a:lnTo>
                    <a:pt x="1652101" y="1736332"/>
                  </a:lnTo>
                  <a:lnTo>
                    <a:pt x="1644208" y="1689900"/>
                  </a:lnTo>
                  <a:lnTo>
                    <a:pt x="1635312" y="1643817"/>
                  </a:lnTo>
                  <a:lnTo>
                    <a:pt x="1625425" y="1598095"/>
                  </a:lnTo>
                  <a:lnTo>
                    <a:pt x="1614559" y="1552746"/>
                  </a:lnTo>
                  <a:lnTo>
                    <a:pt x="1602724" y="1507781"/>
                  </a:lnTo>
                  <a:lnTo>
                    <a:pt x="1589933" y="1463213"/>
                  </a:lnTo>
                  <a:lnTo>
                    <a:pt x="1576198" y="1419052"/>
                  </a:lnTo>
                  <a:lnTo>
                    <a:pt x="1561530" y="1375310"/>
                  </a:lnTo>
                  <a:lnTo>
                    <a:pt x="1545941" y="1332000"/>
                  </a:lnTo>
                  <a:lnTo>
                    <a:pt x="1529442" y="1289132"/>
                  </a:lnTo>
                  <a:lnTo>
                    <a:pt x="1512045" y="1246718"/>
                  </a:lnTo>
                  <a:lnTo>
                    <a:pt x="1493763" y="1204771"/>
                  </a:lnTo>
                  <a:lnTo>
                    <a:pt x="1474605" y="1163302"/>
                  </a:lnTo>
                  <a:lnTo>
                    <a:pt x="1454585" y="1122322"/>
                  </a:lnTo>
                  <a:lnTo>
                    <a:pt x="1433714" y="1081843"/>
                  </a:lnTo>
                  <a:lnTo>
                    <a:pt x="1412003" y="1041876"/>
                  </a:lnTo>
                  <a:lnTo>
                    <a:pt x="1389464" y="1002434"/>
                  </a:lnTo>
                  <a:lnTo>
                    <a:pt x="1366109" y="963529"/>
                  </a:lnTo>
                  <a:lnTo>
                    <a:pt x="1341950" y="925171"/>
                  </a:lnTo>
                  <a:lnTo>
                    <a:pt x="1316998" y="887372"/>
                  </a:lnTo>
                  <a:lnTo>
                    <a:pt x="1291264" y="850145"/>
                  </a:lnTo>
                  <a:lnTo>
                    <a:pt x="1264762" y="813500"/>
                  </a:lnTo>
                  <a:lnTo>
                    <a:pt x="1237501" y="777450"/>
                  </a:lnTo>
                  <a:lnTo>
                    <a:pt x="1209494" y="742006"/>
                  </a:lnTo>
                  <a:lnTo>
                    <a:pt x="1180753" y="707179"/>
                  </a:lnTo>
                  <a:lnTo>
                    <a:pt x="1151289" y="672982"/>
                  </a:lnTo>
                  <a:lnTo>
                    <a:pt x="1121113" y="639427"/>
                  </a:lnTo>
                  <a:lnTo>
                    <a:pt x="1090239" y="606524"/>
                  </a:lnTo>
                  <a:lnTo>
                    <a:pt x="1058676" y="574285"/>
                  </a:lnTo>
                  <a:lnTo>
                    <a:pt x="1026438" y="542723"/>
                  </a:lnTo>
                  <a:lnTo>
                    <a:pt x="993534" y="511848"/>
                  </a:lnTo>
                  <a:lnTo>
                    <a:pt x="959979" y="481673"/>
                  </a:lnTo>
                  <a:lnTo>
                    <a:pt x="925782" y="452209"/>
                  </a:lnTo>
                  <a:lnTo>
                    <a:pt x="890955" y="423468"/>
                  </a:lnTo>
                  <a:lnTo>
                    <a:pt x="855511" y="395461"/>
                  </a:lnTo>
                  <a:lnTo>
                    <a:pt x="819460" y="368201"/>
                  </a:lnTo>
                  <a:lnTo>
                    <a:pt x="782815" y="341698"/>
                  </a:lnTo>
                  <a:lnTo>
                    <a:pt x="745588" y="315965"/>
                  </a:lnTo>
                  <a:lnTo>
                    <a:pt x="707789" y="291013"/>
                  </a:lnTo>
                  <a:lnTo>
                    <a:pt x="669431" y="266853"/>
                  </a:lnTo>
                  <a:lnTo>
                    <a:pt x="630525" y="243498"/>
                  </a:lnTo>
                  <a:lnTo>
                    <a:pt x="591083" y="220960"/>
                  </a:lnTo>
                  <a:lnTo>
                    <a:pt x="551116" y="199249"/>
                  </a:lnTo>
                  <a:lnTo>
                    <a:pt x="510637" y="178378"/>
                  </a:lnTo>
                  <a:lnTo>
                    <a:pt x="469657" y="158358"/>
                  </a:lnTo>
                  <a:lnTo>
                    <a:pt x="428187" y="139200"/>
                  </a:lnTo>
                  <a:lnTo>
                    <a:pt x="386239" y="120917"/>
                  </a:lnTo>
                  <a:lnTo>
                    <a:pt x="343826" y="103521"/>
                  </a:lnTo>
                  <a:lnTo>
                    <a:pt x="300958" y="87022"/>
                  </a:lnTo>
                  <a:lnTo>
                    <a:pt x="257647" y="71433"/>
                  </a:lnTo>
                  <a:lnTo>
                    <a:pt x="213905" y="56765"/>
                  </a:lnTo>
                  <a:lnTo>
                    <a:pt x="169743" y="43030"/>
                  </a:lnTo>
                  <a:lnTo>
                    <a:pt x="125174" y="30239"/>
                  </a:lnTo>
                  <a:lnTo>
                    <a:pt x="80209" y="18404"/>
                  </a:lnTo>
                  <a:lnTo>
                    <a:pt x="34860" y="7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5B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501575"/>
              <a:ext cx="1678305" cy="4140835"/>
            </a:xfrm>
            <a:custGeom>
              <a:avLst/>
              <a:gdLst/>
              <a:ahLst/>
              <a:cxnLst/>
              <a:rect l="l" t="t" r="r" b="b"/>
              <a:pathLst>
                <a:path w="1678305" h="4140835">
                  <a:moveTo>
                    <a:pt x="0" y="0"/>
                  </a:moveTo>
                  <a:lnTo>
                    <a:pt x="80209" y="18404"/>
                  </a:lnTo>
                  <a:lnTo>
                    <a:pt x="125174" y="30239"/>
                  </a:lnTo>
                  <a:lnTo>
                    <a:pt x="169743" y="43030"/>
                  </a:lnTo>
                  <a:lnTo>
                    <a:pt x="213905" y="56765"/>
                  </a:lnTo>
                  <a:lnTo>
                    <a:pt x="257647" y="71433"/>
                  </a:lnTo>
                  <a:lnTo>
                    <a:pt x="300958" y="87022"/>
                  </a:lnTo>
                  <a:lnTo>
                    <a:pt x="343826" y="103521"/>
                  </a:lnTo>
                  <a:lnTo>
                    <a:pt x="386239" y="120917"/>
                  </a:lnTo>
                  <a:lnTo>
                    <a:pt x="428187" y="139200"/>
                  </a:lnTo>
                  <a:lnTo>
                    <a:pt x="469657" y="158358"/>
                  </a:lnTo>
                  <a:lnTo>
                    <a:pt x="510637" y="178378"/>
                  </a:lnTo>
                  <a:lnTo>
                    <a:pt x="551116" y="199249"/>
                  </a:lnTo>
                  <a:lnTo>
                    <a:pt x="591083" y="220960"/>
                  </a:lnTo>
                  <a:lnTo>
                    <a:pt x="630525" y="243498"/>
                  </a:lnTo>
                  <a:lnTo>
                    <a:pt x="669431" y="266853"/>
                  </a:lnTo>
                  <a:lnTo>
                    <a:pt x="707789" y="291013"/>
                  </a:lnTo>
                  <a:lnTo>
                    <a:pt x="745588" y="315965"/>
                  </a:lnTo>
                  <a:lnTo>
                    <a:pt x="782815" y="341698"/>
                  </a:lnTo>
                  <a:lnTo>
                    <a:pt x="819460" y="368201"/>
                  </a:lnTo>
                  <a:lnTo>
                    <a:pt x="855511" y="395461"/>
                  </a:lnTo>
                  <a:lnTo>
                    <a:pt x="890955" y="423468"/>
                  </a:lnTo>
                  <a:lnTo>
                    <a:pt x="925782" y="452209"/>
                  </a:lnTo>
                  <a:lnTo>
                    <a:pt x="959979" y="481673"/>
                  </a:lnTo>
                  <a:lnTo>
                    <a:pt x="993534" y="511848"/>
                  </a:lnTo>
                  <a:lnTo>
                    <a:pt x="1026438" y="542723"/>
                  </a:lnTo>
                  <a:lnTo>
                    <a:pt x="1058676" y="574285"/>
                  </a:lnTo>
                  <a:lnTo>
                    <a:pt x="1090239" y="606524"/>
                  </a:lnTo>
                  <a:lnTo>
                    <a:pt x="1121113" y="639427"/>
                  </a:lnTo>
                  <a:lnTo>
                    <a:pt x="1151289" y="672982"/>
                  </a:lnTo>
                  <a:lnTo>
                    <a:pt x="1180753" y="707179"/>
                  </a:lnTo>
                  <a:lnTo>
                    <a:pt x="1209494" y="742006"/>
                  </a:lnTo>
                  <a:lnTo>
                    <a:pt x="1237501" y="777450"/>
                  </a:lnTo>
                  <a:lnTo>
                    <a:pt x="1264762" y="813500"/>
                  </a:lnTo>
                  <a:lnTo>
                    <a:pt x="1291264" y="850145"/>
                  </a:lnTo>
                  <a:lnTo>
                    <a:pt x="1316998" y="887372"/>
                  </a:lnTo>
                  <a:lnTo>
                    <a:pt x="1341950" y="925171"/>
                  </a:lnTo>
                  <a:lnTo>
                    <a:pt x="1366109" y="963529"/>
                  </a:lnTo>
                  <a:lnTo>
                    <a:pt x="1389464" y="1002434"/>
                  </a:lnTo>
                  <a:lnTo>
                    <a:pt x="1412003" y="1041876"/>
                  </a:lnTo>
                  <a:lnTo>
                    <a:pt x="1433714" y="1081843"/>
                  </a:lnTo>
                  <a:lnTo>
                    <a:pt x="1454585" y="1122322"/>
                  </a:lnTo>
                  <a:lnTo>
                    <a:pt x="1474605" y="1163302"/>
                  </a:lnTo>
                  <a:lnTo>
                    <a:pt x="1493763" y="1204771"/>
                  </a:lnTo>
                  <a:lnTo>
                    <a:pt x="1512045" y="1246718"/>
                  </a:lnTo>
                  <a:lnTo>
                    <a:pt x="1529442" y="1289132"/>
                  </a:lnTo>
                  <a:lnTo>
                    <a:pt x="1545941" y="1332000"/>
                  </a:lnTo>
                  <a:lnTo>
                    <a:pt x="1561530" y="1375310"/>
                  </a:lnTo>
                  <a:lnTo>
                    <a:pt x="1576198" y="1419052"/>
                  </a:lnTo>
                  <a:lnTo>
                    <a:pt x="1589933" y="1463213"/>
                  </a:lnTo>
                  <a:lnTo>
                    <a:pt x="1602724" y="1507781"/>
                  </a:lnTo>
                  <a:lnTo>
                    <a:pt x="1614559" y="1552746"/>
                  </a:lnTo>
                  <a:lnTo>
                    <a:pt x="1625425" y="1598095"/>
                  </a:lnTo>
                  <a:lnTo>
                    <a:pt x="1635312" y="1643817"/>
                  </a:lnTo>
                  <a:lnTo>
                    <a:pt x="1644208" y="1689900"/>
                  </a:lnTo>
                  <a:lnTo>
                    <a:pt x="1652101" y="1736332"/>
                  </a:lnTo>
                  <a:lnTo>
                    <a:pt x="1658980" y="1783102"/>
                  </a:lnTo>
                  <a:lnTo>
                    <a:pt x="1664832" y="1830198"/>
                  </a:lnTo>
                  <a:lnTo>
                    <a:pt x="1669646" y="1877609"/>
                  </a:lnTo>
                  <a:lnTo>
                    <a:pt x="1673411" y="1925322"/>
                  </a:lnTo>
                  <a:lnTo>
                    <a:pt x="1676115" y="1973326"/>
                  </a:lnTo>
                  <a:lnTo>
                    <a:pt x="1677746" y="2021610"/>
                  </a:lnTo>
                  <a:lnTo>
                    <a:pt x="1678292" y="2070161"/>
                  </a:lnTo>
                  <a:lnTo>
                    <a:pt x="1677746" y="2118713"/>
                  </a:lnTo>
                  <a:lnTo>
                    <a:pt x="1676115" y="2166997"/>
                  </a:lnTo>
                  <a:lnTo>
                    <a:pt x="1673411" y="2215002"/>
                  </a:lnTo>
                  <a:lnTo>
                    <a:pt x="1669646" y="2262715"/>
                  </a:lnTo>
                  <a:lnTo>
                    <a:pt x="1664832" y="2310126"/>
                  </a:lnTo>
                  <a:lnTo>
                    <a:pt x="1658980" y="2357223"/>
                  </a:lnTo>
                  <a:lnTo>
                    <a:pt x="1652101" y="2403993"/>
                  </a:lnTo>
                  <a:lnTo>
                    <a:pt x="1644208" y="2450426"/>
                  </a:lnTo>
                  <a:lnTo>
                    <a:pt x="1635312" y="2496509"/>
                  </a:lnTo>
                  <a:lnTo>
                    <a:pt x="1625425" y="2542231"/>
                  </a:lnTo>
                  <a:lnTo>
                    <a:pt x="1614559" y="2587581"/>
                  </a:lnTo>
                  <a:lnTo>
                    <a:pt x="1602724" y="2632546"/>
                  </a:lnTo>
                  <a:lnTo>
                    <a:pt x="1589933" y="2677115"/>
                  </a:lnTo>
                  <a:lnTo>
                    <a:pt x="1576198" y="2721276"/>
                  </a:lnTo>
                  <a:lnTo>
                    <a:pt x="1561530" y="2765018"/>
                  </a:lnTo>
                  <a:lnTo>
                    <a:pt x="1545941" y="2808329"/>
                  </a:lnTo>
                  <a:lnTo>
                    <a:pt x="1529442" y="2851197"/>
                  </a:lnTo>
                  <a:lnTo>
                    <a:pt x="1512045" y="2893611"/>
                  </a:lnTo>
                  <a:lnTo>
                    <a:pt x="1493763" y="2935558"/>
                  </a:lnTo>
                  <a:lnTo>
                    <a:pt x="1474605" y="2977028"/>
                  </a:lnTo>
                  <a:lnTo>
                    <a:pt x="1454585" y="3018008"/>
                  </a:lnTo>
                  <a:lnTo>
                    <a:pt x="1433714" y="3058487"/>
                  </a:lnTo>
                  <a:lnTo>
                    <a:pt x="1412003" y="3098454"/>
                  </a:lnTo>
                  <a:lnTo>
                    <a:pt x="1389464" y="3137896"/>
                  </a:lnTo>
                  <a:lnTo>
                    <a:pt x="1366109" y="3176802"/>
                  </a:lnTo>
                  <a:lnTo>
                    <a:pt x="1341950" y="3215160"/>
                  </a:lnTo>
                  <a:lnTo>
                    <a:pt x="1316998" y="3252959"/>
                  </a:lnTo>
                  <a:lnTo>
                    <a:pt x="1291264" y="3290186"/>
                  </a:lnTo>
                  <a:lnTo>
                    <a:pt x="1264762" y="3326831"/>
                  </a:lnTo>
                  <a:lnTo>
                    <a:pt x="1237501" y="3362882"/>
                  </a:lnTo>
                  <a:lnTo>
                    <a:pt x="1209494" y="3398326"/>
                  </a:lnTo>
                  <a:lnTo>
                    <a:pt x="1180753" y="3433152"/>
                  </a:lnTo>
                  <a:lnTo>
                    <a:pt x="1151289" y="3467349"/>
                  </a:lnTo>
                  <a:lnTo>
                    <a:pt x="1121113" y="3500905"/>
                  </a:lnTo>
                  <a:lnTo>
                    <a:pt x="1090239" y="3533808"/>
                  </a:lnTo>
                  <a:lnTo>
                    <a:pt x="1058676" y="3566047"/>
                  </a:lnTo>
                  <a:lnTo>
                    <a:pt x="1026438" y="3597609"/>
                  </a:lnTo>
                  <a:lnTo>
                    <a:pt x="993534" y="3628484"/>
                  </a:lnTo>
                  <a:lnTo>
                    <a:pt x="959979" y="3658659"/>
                  </a:lnTo>
                  <a:lnTo>
                    <a:pt x="925782" y="3688123"/>
                  </a:lnTo>
                  <a:lnTo>
                    <a:pt x="890955" y="3716864"/>
                  </a:lnTo>
                  <a:lnTo>
                    <a:pt x="855511" y="3744871"/>
                  </a:lnTo>
                  <a:lnTo>
                    <a:pt x="819460" y="3772132"/>
                  </a:lnTo>
                  <a:lnTo>
                    <a:pt x="782815" y="3798635"/>
                  </a:lnTo>
                  <a:lnTo>
                    <a:pt x="745588" y="3824368"/>
                  </a:lnTo>
                  <a:lnTo>
                    <a:pt x="707789" y="3849320"/>
                  </a:lnTo>
                  <a:lnTo>
                    <a:pt x="669431" y="3873479"/>
                  </a:lnTo>
                  <a:lnTo>
                    <a:pt x="630525" y="3896834"/>
                  </a:lnTo>
                  <a:lnTo>
                    <a:pt x="591083" y="3919373"/>
                  </a:lnTo>
                  <a:lnTo>
                    <a:pt x="551116" y="3941084"/>
                  </a:lnTo>
                  <a:lnTo>
                    <a:pt x="510637" y="3961955"/>
                  </a:lnTo>
                  <a:lnTo>
                    <a:pt x="469657" y="3981975"/>
                  </a:lnTo>
                  <a:lnTo>
                    <a:pt x="428187" y="4001132"/>
                  </a:lnTo>
                  <a:lnTo>
                    <a:pt x="386239" y="4019415"/>
                  </a:lnTo>
                  <a:lnTo>
                    <a:pt x="343826" y="4036812"/>
                  </a:lnTo>
                  <a:lnTo>
                    <a:pt x="300958" y="4053310"/>
                  </a:lnTo>
                  <a:lnTo>
                    <a:pt x="257647" y="4068900"/>
                  </a:lnTo>
                  <a:lnTo>
                    <a:pt x="213905" y="4083568"/>
                  </a:lnTo>
                  <a:lnTo>
                    <a:pt x="169743" y="4097303"/>
                  </a:lnTo>
                  <a:lnTo>
                    <a:pt x="125174" y="4110094"/>
                  </a:lnTo>
                  <a:lnTo>
                    <a:pt x="80209" y="4121928"/>
                  </a:lnTo>
                  <a:lnTo>
                    <a:pt x="34860" y="4132795"/>
                  </a:lnTo>
                  <a:lnTo>
                    <a:pt x="0" y="4140333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40995" y="456247"/>
              <a:ext cx="8462010" cy="4231005"/>
            </a:xfrm>
            <a:custGeom>
              <a:avLst/>
              <a:gdLst/>
              <a:ahLst/>
              <a:cxnLst/>
              <a:rect l="l" t="t" r="r" b="b"/>
              <a:pathLst>
                <a:path w="8462010" h="4231005">
                  <a:moveTo>
                    <a:pt x="6346482" y="0"/>
                  </a:moveTo>
                  <a:lnTo>
                    <a:pt x="6395033" y="546"/>
                  </a:lnTo>
                  <a:lnTo>
                    <a:pt x="6443317" y="2176"/>
                  </a:lnTo>
                  <a:lnTo>
                    <a:pt x="6491322" y="4880"/>
                  </a:lnTo>
                  <a:lnTo>
                    <a:pt x="6539036" y="8645"/>
                  </a:lnTo>
                  <a:lnTo>
                    <a:pt x="6586447" y="13459"/>
                  </a:lnTo>
                  <a:lnTo>
                    <a:pt x="6633543" y="19311"/>
                  </a:lnTo>
                  <a:lnTo>
                    <a:pt x="6680314" y="26190"/>
                  </a:lnTo>
                  <a:lnTo>
                    <a:pt x="6726746" y="34083"/>
                  </a:lnTo>
                  <a:lnTo>
                    <a:pt x="6772830" y="42979"/>
                  </a:lnTo>
                  <a:lnTo>
                    <a:pt x="6818552" y="52866"/>
                  </a:lnTo>
                  <a:lnTo>
                    <a:pt x="6863902" y="63733"/>
                  </a:lnTo>
                  <a:lnTo>
                    <a:pt x="6908867" y="75567"/>
                  </a:lnTo>
                  <a:lnTo>
                    <a:pt x="6953436" y="88358"/>
                  </a:lnTo>
                  <a:lnTo>
                    <a:pt x="6997597" y="102093"/>
                  </a:lnTo>
                  <a:lnTo>
                    <a:pt x="7041339" y="116761"/>
                  </a:lnTo>
                  <a:lnTo>
                    <a:pt x="7084650" y="132350"/>
                  </a:lnTo>
                  <a:lnTo>
                    <a:pt x="7127518" y="148849"/>
                  </a:lnTo>
                  <a:lnTo>
                    <a:pt x="7169932" y="166246"/>
                  </a:lnTo>
                  <a:lnTo>
                    <a:pt x="7211879" y="184528"/>
                  </a:lnTo>
                  <a:lnTo>
                    <a:pt x="7253349" y="203686"/>
                  </a:lnTo>
                  <a:lnTo>
                    <a:pt x="7294329" y="223706"/>
                  </a:lnTo>
                  <a:lnTo>
                    <a:pt x="7334809" y="244577"/>
                  </a:lnTo>
                  <a:lnTo>
                    <a:pt x="7374775" y="266288"/>
                  </a:lnTo>
                  <a:lnTo>
                    <a:pt x="7414217" y="288827"/>
                  </a:lnTo>
                  <a:lnTo>
                    <a:pt x="7453123" y="312181"/>
                  </a:lnTo>
                  <a:lnTo>
                    <a:pt x="7491481" y="336341"/>
                  </a:lnTo>
                  <a:lnTo>
                    <a:pt x="7529280" y="361293"/>
                  </a:lnTo>
                  <a:lnTo>
                    <a:pt x="7566508" y="387026"/>
                  </a:lnTo>
                  <a:lnTo>
                    <a:pt x="7603153" y="413529"/>
                  </a:lnTo>
                  <a:lnTo>
                    <a:pt x="7639203" y="440789"/>
                  </a:lnTo>
                  <a:lnTo>
                    <a:pt x="7674647" y="468796"/>
                  </a:lnTo>
                  <a:lnTo>
                    <a:pt x="7709474" y="497537"/>
                  </a:lnTo>
                  <a:lnTo>
                    <a:pt x="7743671" y="527001"/>
                  </a:lnTo>
                  <a:lnTo>
                    <a:pt x="7777227" y="557176"/>
                  </a:lnTo>
                  <a:lnTo>
                    <a:pt x="7810130" y="588051"/>
                  </a:lnTo>
                  <a:lnTo>
                    <a:pt x="7842369" y="619613"/>
                  </a:lnTo>
                  <a:lnTo>
                    <a:pt x="7873931" y="651852"/>
                  </a:lnTo>
                  <a:lnTo>
                    <a:pt x="7904806" y="684755"/>
                  </a:lnTo>
                  <a:lnTo>
                    <a:pt x="7934981" y="718311"/>
                  </a:lnTo>
                  <a:lnTo>
                    <a:pt x="7964445" y="752508"/>
                  </a:lnTo>
                  <a:lnTo>
                    <a:pt x="7993186" y="787334"/>
                  </a:lnTo>
                  <a:lnTo>
                    <a:pt x="8021193" y="822778"/>
                  </a:lnTo>
                  <a:lnTo>
                    <a:pt x="8048454" y="858828"/>
                  </a:lnTo>
                  <a:lnTo>
                    <a:pt x="8074957" y="895473"/>
                  </a:lnTo>
                  <a:lnTo>
                    <a:pt x="8100690" y="932700"/>
                  </a:lnTo>
                  <a:lnTo>
                    <a:pt x="8125642" y="970499"/>
                  </a:lnTo>
                  <a:lnTo>
                    <a:pt x="8149802" y="1008857"/>
                  </a:lnTo>
                  <a:lnTo>
                    <a:pt x="8173156" y="1047763"/>
                  </a:lnTo>
                  <a:lnTo>
                    <a:pt x="8195695" y="1087205"/>
                  </a:lnTo>
                  <a:lnTo>
                    <a:pt x="8217406" y="1127171"/>
                  </a:lnTo>
                  <a:lnTo>
                    <a:pt x="8238277" y="1167650"/>
                  </a:lnTo>
                  <a:lnTo>
                    <a:pt x="8258298" y="1208630"/>
                  </a:lnTo>
                  <a:lnTo>
                    <a:pt x="8277455" y="1250099"/>
                  </a:lnTo>
                  <a:lnTo>
                    <a:pt x="8295738" y="1292047"/>
                  </a:lnTo>
                  <a:lnTo>
                    <a:pt x="8313134" y="1334460"/>
                  </a:lnTo>
                  <a:lnTo>
                    <a:pt x="8329633" y="1377328"/>
                  </a:lnTo>
                  <a:lnTo>
                    <a:pt x="8345222" y="1420638"/>
                  </a:lnTo>
                  <a:lnTo>
                    <a:pt x="8359891" y="1464380"/>
                  </a:lnTo>
                  <a:lnTo>
                    <a:pt x="8373626" y="1508541"/>
                  </a:lnTo>
                  <a:lnTo>
                    <a:pt x="8386416" y="1553110"/>
                  </a:lnTo>
                  <a:lnTo>
                    <a:pt x="8398251" y="1598074"/>
                  </a:lnTo>
                  <a:lnTo>
                    <a:pt x="8409118" y="1643423"/>
                  </a:lnTo>
                  <a:lnTo>
                    <a:pt x="8419005" y="1689145"/>
                  </a:lnTo>
                  <a:lnTo>
                    <a:pt x="8427901" y="1735228"/>
                  </a:lnTo>
                  <a:lnTo>
                    <a:pt x="8435794" y="1781661"/>
                  </a:lnTo>
                  <a:lnTo>
                    <a:pt x="8442672" y="1828431"/>
                  </a:lnTo>
                  <a:lnTo>
                    <a:pt x="8448524" y="1875527"/>
                  </a:lnTo>
                  <a:lnTo>
                    <a:pt x="8453339" y="1922937"/>
                  </a:lnTo>
                  <a:lnTo>
                    <a:pt x="8457104" y="1970650"/>
                  </a:lnTo>
                  <a:lnTo>
                    <a:pt x="8459807" y="2018654"/>
                  </a:lnTo>
                  <a:lnTo>
                    <a:pt x="8461438" y="2066938"/>
                  </a:lnTo>
                  <a:lnTo>
                    <a:pt x="8461984" y="2115489"/>
                  </a:lnTo>
                  <a:lnTo>
                    <a:pt x="8461438" y="2164041"/>
                  </a:lnTo>
                  <a:lnTo>
                    <a:pt x="8459807" y="2212325"/>
                  </a:lnTo>
                  <a:lnTo>
                    <a:pt x="8457104" y="2260330"/>
                  </a:lnTo>
                  <a:lnTo>
                    <a:pt x="8453339" y="2308043"/>
                  </a:lnTo>
                  <a:lnTo>
                    <a:pt x="8448524" y="2355454"/>
                  </a:lnTo>
                  <a:lnTo>
                    <a:pt x="8442672" y="2402551"/>
                  </a:lnTo>
                  <a:lnTo>
                    <a:pt x="8435794" y="2449321"/>
                  </a:lnTo>
                  <a:lnTo>
                    <a:pt x="8427901" y="2495754"/>
                  </a:lnTo>
                  <a:lnTo>
                    <a:pt x="8419005" y="2541837"/>
                  </a:lnTo>
                  <a:lnTo>
                    <a:pt x="8409118" y="2587560"/>
                  </a:lnTo>
                  <a:lnTo>
                    <a:pt x="8398251" y="2632909"/>
                  </a:lnTo>
                  <a:lnTo>
                    <a:pt x="8386416" y="2677874"/>
                  </a:lnTo>
                  <a:lnTo>
                    <a:pt x="8373626" y="2722443"/>
                  </a:lnTo>
                  <a:lnTo>
                    <a:pt x="8359891" y="2766605"/>
                  </a:lnTo>
                  <a:lnTo>
                    <a:pt x="8345222" y="2810346"/>
                  </a:lnTo>
                  <a:lnTo>
                    <a:pt x="8329633" y="2853657"/>
                  </a:lnTo>
                  <a:lnTo>
                    <a:pt x="8313134" y="2896525"/>
                  </a:lnTo>
                  <a:lnTo>
                    <a:pt x="8295738" y="2938939"/>
                  </a:lnTo>
                  <a:lnTo>
                    <a:pt x="8277455" y="2980886"/>
                  </a:lnTo>
                  <a:lnTo>
                    <a:pt x="8258298" y="3022356"/>
                  </a:lnTo>
                  <a:lnTo>
                    <a:pt x="8238277" y="3063336"/>
                  </a:lnTo>
                  <a:lnTo>
                    <a:pt x="8217406" y="3103816"/>
                  </a:lnTo>
                  <a:lnTo>
                    <a:pt x="8195695" y="3143782"/>
                  </a:lnTo>
                  <a:lnTo>
                    <a:pt x="8173156" y="3183224"/>
                  </a:lnTo>
                  <a:lnTo>
                    <a:pt x="8149802" y="3222130"/>
                  </a:lnTo>
                  <a:lnTo>
                    <a:pt x="8125642" y="3260488"/>
                  </a:lnTo>
                  <a:lnTo>
                    <a:pt x="8100690" y="3298287"/>
                  </a:lnTo>
                  <a:lnTo>
                    <a:pt x="8074957" y="3335515"/>
                  </a:lnTo>
                  <a:lnTo>
                    <a:pt x="8048454" y="3372159"/>
                  </a:lnTo>
                  <a:lnTo>
                    <a:pt x="8021193" y="3408210"/>
                  </a:lnTo>
                  <a:lnTo>
                    <a:pt x="7993186" y="3443654"/>
                  </a:lnTo>
                  <a:lnTo>
                    <a:pt x="7964445" y="3478480"/>
                  </a:lnTo>
                  <a:lnTo>
                    <a:pt x="7934981" y="3512677"/>
                  </a:lnTo>
                  <a:lnTo>
                    <a:pt x="7904806" y="3546233"/>
                  </a:lnTo>
                  <a:lnTo>
                    <a:pt x="7873931" y="3579136"/>
                  </a:lnTo>
                  <a:lnTo>
                    <a:pt x="7842369" y="3611375"/>
                  </a:lnTo>
                  <a:lnTo>
                    <a:pt x="7810130" y="3642937"/>
                  </a:lnTo>
                  <a:lnTo>
                    <a:pt x="7777227" y="3673812"/>
                  </a:lnTo>
                  <a:lnTo>
                    <a:pt x="7743671" y="3703987"/>
                  </a:lnTo>
                  <a:lnTo>
                    <a:pt x="7709474" y="3733451"/>
                  </a:lnTo>
                  <a:lnTo>
                    <a:pt x="7674647" y="3762193"/>
                  </a:lnTo>
                  <a:lnTo>
                    <a:pt x="7639203" y="3790199"/>
                  </a:lnTo>
                  <a:lnTo>
                    <a:pt x="7603153" y="3817460"/>
                  </a:lnTo>
                  <a:lnTo>
                    <a:pt x="7566508" y="3843963"/>
                  </a:lnTo>
                  <a:lnTo>
                    <a:pt x="7529280" y="3869696"/>
                  </a:lnTo>
                  <a:lnTo>
                    <a:pt x="7491481" y="3894648"/>
                  </a:lnTo>
                  <a:lnTo>
                    <a:pt x="7453123" y="3918807"/>
                  </a:lnTo>
                  <a:lnTo>
                    <a:pt x="7414217" y="3942162"/>
                  </a:lnTo>
                  <a:lnTo>
                    <a:pt x="7374775" y="3964701"/>
                  </a:lnTo>
                  <a:lnTo>
                    <a:pt x="7334809" y="3986412"/>
                  </a:lnTo>
                  <a:lnTo>
                    <a:pt x="7294329" y="4007283"/>
                  </a:lnTo>
                  <a:lnTo>
                    <a:pt x="7253349" y="4027303"/>
                  </a:lnTo>
                  <a:lnTo>
                    <a:pt x="7211879" y="4046460"/>
                  </a:lnTo>
                  <a:lnTo>
                    <a:pt x="7169932" y="4064743"/>
                  </a:lnTo>
                  <a:lnTo>
                    <a:pt x="7127518" y="4082140"/>
                  </a:lnTo>
                  <a:lnTo>
                    <a:pt x="7084650" y="4098639"/>
                  </a:lnTo>
                  <a:lnTo>
                    <a:pt x="7041339" y="4114228"/>
                  </a:lnTo>
                  <a:lnTo>
                    <a:pt x="6997597" y="4128896"/>
                  </a:lnTo>
                  <a:lnTo>
                    <a:pt x="6953436" y="4142631"/>
                  </a:lnTo>
                  <a:lnTo>
                    <a:pt x="6908867" y="4155422"/>
                  </a:lnTo>
                  <a:lnTo>
                    <a:pt x="6863902" y="4167256"/>
                  </a:lnTo>
                  <a:lnTo>
                    <a:pt x="6818552" y="4178123"/>
                  </a:lnTo>
                  <a:lnTo>
                    <a:pt x="6772830" y="4188010"/>
                  </a:lnTo>
                  <a:lnTo>
                    <a:pt x="6726746" y="4196906"/>
                  </a:lnTo>
                  <a:lnTo>
                    <a:pt x="6680314" y="4204799"/>
                  </a:lnTo>
                  <a:lnTo>
                    <a:pt x="6633543" y="4211677"/>
                  </a:lnTo>
                  <a:lnTo>
                    <a:pt x="6586447" y="4217530"/>
                  </a:lnTo>
                  <a:lnTo>
                    <a:pt x="6539036" y="4222344"/>
                  </a:lnTo>
                  <a:lnTo>
                    <a:pt x="6491322" y="4226109"/>
                  </a:lnTo>
                  <a:lnTo>
                    <a:pt x="6443317" y="4228812"/>
                  </a:lnTo>
                  <a:lnTo>
                    <a:pt x="6395033" y="4230443"/>
                  </a:lnTo>
                  <a:lnTo>
                    <a:pt x="6346482" y="4230989"/>
                  </a:lnTo>
                  <a:lnTo>
                    <a:pt x="2115489" y="4230989"/>
                  </a:lnTo>
                  <a:lnTo>
                    <a:pt x="2066938" y="4230443"/>
                  </a:lnTo>
                  <a:lnTo>
                    <a:pt x="2018655" y="4228812"/>
                  </a:lnTo>
                  <a:lnTo>
                    <a:pt x="1970650" y="4226109"/>
                  </a:lnTo>
                  <a:lnTo>
                    <a:pt x="1922937" y="4222344"/>
                  </a:lnTo>
                  <a:lnTo>
                    <a:pt x="1875527" y="4217530"/>
                  </a:lnTo>
                  <a:lnTo>
                    <a:pt x="1828431" y="4211677"/>
                  </a:lnTo>
                  <a:lnTo>
                    <a:pt x="1781661" y="4204799"/>
                  </a:lnTo>
                  <a:lnTo>
                    <a:pt x="1735229" y="4196906"/>
                  </a:lnTo>
                  <a:lnTo>
                    <a:pt x="1689146" y="4188010"/>
                  </a:lnTo>
                  <a:lnTo>
                    <a:pt x="1643424" y="4178123"/>
                  </a:lnTo>
                  <a:lnTo>
                    <a:pt x="1598075" y="4167256"/>
                  </a:lnTo>
                  <a:lnTo>
                    <a:pt x="1553110" y="4155422"/>
                  </a:lnTo>
                  <a:lnTo>
                    <a:pt x="1508541" y="4142631"/>
                  </a:lnTo>
                  <a:lnTo>
                    <a:pt x="1464380" y="4128896"/>
                  </a:lnTo>
                  <a:lnTo>
                    <a:pt x="1420639" y="4114228"/>
                  </a:lnTo>
                  <a:lnTo>
                    <a:pt x="1377328" y="4098639"/>
                  </a:lnTo>
                  <a:lnTo>
                    <a:pt x="1334461" y="4082140"/>
                  </a:lnTo>
                  <a:lnTo>
                    <a:pt x="1292047" y="4064743"/>
                  </a:lnTo>
                  <a:lnTo>
                    <a:pt x="1250100" y="4046460"/>
                  </a:lnTo>
                  <a:lnTo>
                    <a:pt x="1208630" y="4027303"/>
                  </a:lnTo>
                  <a:lnTo>
                    <a:pt x="1167650" y="4007283"/>
                  </a:lnTo>
                  <a:lnTo>
                    <a:pt x="1127171" y="3986412"/>
                  </a:lnTo>
                  <a:lnTo>
                    <a:pt x="1087205" y="3964701"/>
                  </a:lnTo>
                  <a:lnTo>
                    <a:pt x="1047763" y="3942162"/>
                  </a:lnTo>
                  <a:lnTo>
                    <a:pt x="1008857" y="3918807"/>
                  </a:lnTo>
                  <a:lnTo>
                    <a:pt x="970500" y="3894648"/>
                  </a:lnTo>
                  <a:lnTo>
                    <a:pt x="932701" y="3869696"/>
                  </a:lnTo>
                  <a:lnTo>
                    <a:pt x="895474" y="3843963"/>
                  </a:lnTo>
                  <a:lnTo>
                    <a:pt x="858829" y="3817460"/>
                  </a:lnTo>
                  <a:lnTo>
                    <a:pt x="822779" y="3790199"/>
                  </a:lnTo>
                  <a:lnTo>
                    <a:pt x="787334" y="3762193"/>
                  </a:lnTo>
                  <a:lnTo>
                    <a:pt x="752508" y="3733451"/>
                  </a:lnTo>
                  <a:lnTo>
                    <a:pt x="718311" y="3703987"/>
                  </a:lnTo>
                  <a:lnTo>
                    <a:pt x="684755" y="3673812"/>
                  </a:lnTo>
                  <a:lnTo>
                    <a:pt x="651852" y="3642937"/>
                  </a:lnTo>
                  <a:lnTo>
                    <a:pt x="619614" y="3611375"/>
                  </a:lnTo>
                  <a:lnTo>
                    <a:pt x="588052" y="3579136"/>
                  </a:lnTo>
                  <a:lnTo>
                    <a:pt x="557177" y="3546233"/>
                  </a:lnTo>
                  <a:lnTo>
                    <a:pt x="527002" y="3512677"/>
                  </a:lnTo>
                  <a:lnTo>
                    <a:pt x="497538" y="3478480"/>
                  </a:lnTo>
                  <a:lnTo>
                    <a:pt x="468797" y="3443654"/>
                  </a:lnTo>
                  <a:lnTo>
                    <a:pt x="440790" y="3408210"/>
                  </a:lnTo>
                  <a:lnTo>
                    <a:pt x="413529" y="3372159"/>
                  </a:lnTo>
                  <a:lnTo>
                    <a:pt x="387026" y="3335515"/>
                  </a:lnTo>
                  <a:lnTo>
                    <a:pt x="361293" y="3298287"/>
                  </a:lnTo>
                  <a:lnTo>
                    <a:pt x="336341" y="3260488"/>
                  </a:lnTo>
                  <a:lnTo>
                    <a:pt x="312182" y="3222130"/>
                  </a:lnTo>
                  <a:lnTo>
                    <a:pt x="288827" y="3183224"/>
                  </a:lnTo>
                  <a:lnTo>
                    <a:pt x="266288" y="3143782"/>
                  </a:lnTo>
                  <a:lnTo>
                    <a:pt x="244577" y="3103816"/>
                  </a:lnTo>
                  <a:lnTo>
                    <a:pt x="223706" y="3063336"/>
                  </a:lnTo>
                  <a:lnTo>
                    <a:pt x="203686" y="3022356"/>
                  </a:lnTo>
                  <a:lnTo>
                    <a:pt x="184529" y="2980886"/>
                  </a:lnTo>
                  <a:lnTo>
                    <a:pt x="166246" y="2938939"/>
                  </a:lnTo>
                  <a:lnTo>
                    <a:pt x="148849" y="2896525"/>
                  </a:lnTo>
                  <a:lnTo>
                    <a:pt x="132350" y="2853657"/>
                  </a:lnTo>
                  <a:lnTo>
                    <a:pt x="116761" y="2810346"/>
                  </a:lnTo>
                  <a:lnTo>
                    <a:pt x="102093" y="2766605"/>
                  </a:lnTo>
                  <a:lnTo>
                    <a:pt x="88358" y="2722443"/>
                  </a:lnTo>
                  <a:lnTo>
                    <a:pt x="75567" y="2677874"/>
                  </a:lnTo>
                  <a:lnTo>
                    <a:pt x="63733" y="2632909"/>
                  </a:lnTo>
                  <a:lnTo>
                    <a:pt x="52866" y="2587560"/>
                  </a:lnTo>
                  <a:lnTo>
                    <a:pt x="42979" y="2541837"/>
                  </a:lnTo>
                  <a:lnTo>
                    <a:pt x="34083" y="2495754"/>
                  </a:lnTo>
                  <a:lnTo>
                    <a:pt x="26190" y="2449321"/>
                  </a:lnTo>
                  <a:lnTo>
                    <a:pt x="19312" y="2402551"/>
                  </a:lnTo>
                  <a:lnTo>
                    <a:pt x="13459" y="2355454"/>
                  </a:lnTo>
                  <a:lnTo>
                    <a:pt x="8645" y="2308043"/>
                  </a:lnTo>
                  <a:lnTo>
                    <a:pt x="4880" y="2260330"/>
                  </a:lnTo>
                  <a:lnTo>
                    <a:pt x="2176" y="2212325"/>
                  </a:lnTo>
                  <a:lnTo>
                    <a:pt x="546" y="2164041"/>
                  </a:lnTo>
                  <a:lnTo>
                    <a:pt x="0" y="2115489"/>
                  </a:lnTo>
                  <a:lnTo>
                    <a:pt x="546" y="2066938"/>
                  </a:lnTo>
                  <a:lnTo>
                    <a:pt x="2176" y="2018654"/>
                  </a:lnTo>
                  <a:lnTo>
                    <a:pt x="4880" y="1970650"/>
                  </a:lnTo>
                  <a:lnTo>
                    <a:pt x="8645" y="1922937"/>
                  </a:lnTo>
                  <a:lnTo>
                    <a:pt x="13459" y="1875527"/>
                  </a:lnTo>
                  <a:lnTo>
                    <a:pt x="19312" y="1828431"/>
                  </a:lnTo>
                  <a:lnTo>
                    <a:pt x="26190" y="1781661"/>
                  </a:lnTo>
                  <a:lnTo>
                    <a:pt x="34083" y="1735228"/>
                  </a:lnTo>
                  <a:lnTo>
                    <a:pt x="42979" y="1689145"/>
                  </a:lnTo>
                  <a:lnTo>
                    <a:pt x="52866" y="1643423"/>
                  </a:lnTo>
                  <a:lnTo>
                    <a:pt x="63733" y="1598074"/>
                  </a:lnTo>
                  <a:lnTo>
                    <a:pt x="75567" y="1553110"/>
                  </a:lnTo>
                  <a:lnTo>
                    <a:pt x="88358" y="1508541"/>
                  </a:lnTo>
                  <a:lnTo>
                    <a:pt x="102093" y="1464380"/>
                  </a:lnTo>
                  <a:lnTo>
                    <a:pt x="116761" y="1420638"/>
                  </a:lnTo>
                  <a:lnTo>
                    <a:pt x="132350" y="1377328"/>
                  </a:lnTo>
                  <a:lnTo>
                    <a:pt x="148849" y="1334460"/>
                  </a:lnTo>
                  <a:lnTo>
                    <a:pt x="166246" y="1292047"/>
                  </a:lnTo>
                  <a:lnTo>
                    <a:pt x="184529" y="1250099"/>
                  </a:lnTo>
                  <a:lnTo>
                    <a:pt x="203686" y="1208630"/>
                  </a:lnTo>
                  <a:lnTo>
                    <a:pt x="223706" y="1167650"/>
                  </a:lnTo>
                  <a:lnTo>
                    <a:pt x="244577" y="1127171"/>
                  </a:lnTo>
                  <a:lnTo>
                    <a:pt x="266288" y="1087205"/>
                  </a:lnTo>
                  <a:lnTo>
                    <a:pt x="288827" y="1047763"/>
                  </a:lnTo>
                  <a:lnTo>
                    <a:pt x="312182" y="1008857"/>
                  </a:lnTo>
                  <a:lnTo>
                    <a:pt x="336341" y="970499"/>
                  </a:lnTo>
                  <a:lnTo>
                    <a:pt x="361293" y="932700"/>
                  </a:lnTo>
                  <a:lnTo>
                    <a:pt x="387026" y="895473"/>
                  </a:lnTo>
                  <a:lnTo>
                    <a:pt x="413529" y="858828"/>
                  </a:lnTo>
                  <a:lnTo>
                    <a:pt x="440790" y="822778"/>
                  </a:lnTo>
                  <a:lnTo>
                    <a:pt x="468797" y="787334"/>
                  </a:lnTo>
                  <a:lnTo>
                    <a:pt x="497538" y="752508"/>
                  </a:lnTo>
                  <a:lnTo>
                    <a:pt x="527002" y="718311"/>
                  </a:lnTo>
                  <a:lnTo>
                    <a:pt x="557177" y="684755"/>
                  </a:lnTo>
                  <a:lnTo>
                    <a:pt x="588052" y="651852"/>
                  </a:lnTo>
                  <a:lnTo>
                    <a:pt x="619614" y="619613"/>
                  </a:lnTo>
                  <a:lnTo>
                    <a:pt x="651852" y="588051"/>
                  </a:lnTo>
                  <a:lnTo>
                    <a:pt x="684755" y="557176"/>
                  </a:lnTo>
                  <a:lnTo>
                    <a:pt x="718311" y="527001"/>
                  </a:lnTo>
                  <a:lnTo>
                    <a:pt x="752508" y="497537"/>
                  </a:lnTo>
                  <a:lnTo>
                    <a:pt x="787334" y="468796"/>
                  </a:lnTo>
                  <a:lnTo>
                    <a:pt x="822779" y="440789"/>
                  </a:lnTo>
                  <a:lnTo>
                    <a:pt x="858829" y="413529"/>
                  </a:lnTo>
                  <a:lnTo>
                    <a:pt x="895474" y="387026"/>
                  </a:lnTo>
                  <a:lnTo>
                    <a:pt x="932701" y="361293"/>
                  </a:lnTo>
                  <a:lnTo>
                    <a:pt x="970500" y="336341"/>
                  </a:lnTo>
                  <a:lnTo>
                    <a:pt x="1008857" y="312181"/>
                  </a:lnTo>
                  <a:lnTo>
                    <a:pt x="1047763" y="288827"/>
                  </a:lnTo>
                  <a:lnTo>
                    <a:pt x="1087205" y="266288"/>
                  </a:lnTo>
                  <a:lnTo>
                    <a:pt x="1127171" y="244577"/>
                  </a:lnTo>
                  <a:lnTo>
                    <a:pt x="1167650" y="223706"/>
                  </a:lnTo>
                  <a:lnTo>
                    <a:pt x="1208630" y="203686"/>
                  </a:lnTo>
                  <a:lnTo>
                    <a:pt x="1250100" y="184528"/>
                  </a:lnTo>
                  <a:lnTo>
                    <a:pt x="1292047" y="166246"/>
                  </a:lnTo>
                  <a:lnTo>
                    <a:pt x="1334461" y="148849"/>
                  </a:lnTo>
                  <a:lnTo>
                    <a:pt x="1377328" y="132350"/>
                  </a:lnTo>
                  <a:lnTo>
                    <a:pt x="1420639" y="116761"/>
                  </a:lnTo>
                  <a:lnTo>
                    <a:pt x="1464380" y="102093"/>
                  </a:lnTo>
                  <a:lnTo>
                    <a:pt x="1508541" y="88358"/>
                  </a:lnTo>
                  <a:lnTo>
                    <a:pt x="1553110" y="75567"/>
                  </a:lnTo>
                  <a:lnTo>
                    <a:pt x="1598075" y="63733"/>
                  </a:lnTo>
                  <a:lnTo>
                    <a:pt x="1643424" y="52866"/>
                  </a:lnTo>
                  <a:lnTo>
                    <a:pt x="1689146" y="42979"/>
                  </a:lnTo>
                  <a:lnTo>
                    <a:pt x="1735229" y="34083"/>
                  </a:lnTo>
                  <a:lnTo>
                    <a:pt x="1781661" y="26190"/>
                  </a:lnTo>
                  <a:lnTo>
                    <a:pt x="1828431" y="19311"/>
                  </a:lnTo>
                  <a:lnTo>
                    <a:pt x="1875527" y="13459"/>
                  </a:lnTo>
                  <a:lnTo>
                    <a:pt x="1922937" y="8645"/>
                  </a:lnTo>
                  <a:lnTo>
                    <a:pt x="1970650" y="4880"/>
                  </a:lnTo>
                  <a:lnTo>
                    <a:pt x="2018655" y="2176"/>
                  </a:lnTo>
                  <a:lnTo>
                    <a:pt x="2066938" y="546"/>
                  </a:lnTo>
                  <a:lnTo>
                    <a:pt x="2115489" y="0"/>
                  </a:lnTo>
                  <a:lnTo>
                    <a:pt x="6346482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465682" y="501568"/>
              <a:ext cx="1678939" cy="4140835"/>
            </a:xfrm>
            <a:custGeom>
              <a:avLst/>
              <a:gdLst/>
              <a:ahLst/>
              <a:cxnLst/>
              <a:rect l="l" t="t" r="r" b="b"/>
              <a:pathLst>
                <a:path w="1678940" h="4140835">
                  <a:moveTo>
                    <a:pt x="1678317" y="0"/>
                  </a:moveTo>
                  <a:lnTo>
                    <a:pt x="1598075" y="18412"/>
                  </a:lnTo>
                  <a:lnTo>
                    <a:pt x="1553110" y="30246"/>
                  </a:lnTo>
                  <a:lnTo>
                    <a:pt x="1508541" y="43037"/>
                  </a:lnTo>
                  <a:lnTo>
                    <a:pt x="1464380" y="56772"/>
                  </a:lnTo>
                  <a:lnTo>
                    <a:pt x="1420639" y="71440"/>
                  </a:lnTo>
                  <a:lnTo>
                    <a:pt x="1377328" y="87029"/>
                  </a:lnTo>
                  <a:lnTo>
                    <a:pt x="1334461" y="103528"/>
                  </a:lnTo>
                  <a:lnTo>
                    <a:pt x="1292047" y="120925"/>
                  </a:lnTo>
                  <a:lnTo>
                    <a:pt x="1250100" y="139207"/>
                  </a:lnTo>
                  <a:lnTo>
                    <a:pt x="1208630" y="158365"/>
                  </a:lnTo>
                  <a:lnTo>
                    <a:pt x="1167650" y="178385"/>
                  </a:lnTo>
                  <a:lnTo>
                    <a:pt x="1127171" y="199256"/>
                  </a:lnTo>
                  <a:lnTo>
                    <a:pt x="1087205" y="220967"/>
                  </a:lnTo>
                  <a:lnTo>
                    <a:pt x="1047763" y="243506"/>
                  </a:lnTo>
                  <a:lnTo>
                    <a:pt x="1008857" y="266860"/>
                  </a:lnTo>
                  <a:lnTo>
                    <a:pt x="970500" y="291020"/>
                  </a:lnTo>
                  <a:lnTo>
                    <a:pt x="932701" y="315972"/>
                  </a:lnTo>
                  <a:lnTo>
                    <a:pt x="895474" y="341705"/>
                  </a:lnTo>
                  <a:lnTo>
                    <a:pt x="858829" y="368208"/>
                  </a:lnTo>
                  <a:lnTo>
                    <a:pt x="822779" y="395468"/>
                  </a:lnTo>
                  <a:lnTo>
                    <a:pt x="787334" y="423475"/>
                  </a:lnTo>
                  <a:lnTo>
                    <a:pt x="752508" y="452216"/>
                  </a:lnTo>
                  <a:lnTo>
                    <a:pt x="718311" y="481680"/>
                  </a:lnTo>
                  <a:lnTo>
                    <a:pt x="684755" y="511855"/>
                  </a:lnTo>
                  <a:lnTo>
                    <a:pt x="651852" y="542730"/>
                  </a:lnTo>
                  <a:lnTo>
                    <a:pt x="619614" y="574292"/>
                  </a:lnTo>
                  <a:lnTo>
                    <a:pt x="588052" y="606531"/>
                  </a:lnTo>
                  <a:lnTo>
                    <a:pt x="557177" y="639434"/>
                  </a:lnTo>
                  <a:lnTo>
                    <a:pt x="527002" y="672990"/>
                  </a:lnTo>
                  <a:lnTo>
                    <a:pt x="497538" y="707187"/>
                  </a:lnTo>
                  <a:lnTo>
                    <a:pt x="468797" y="742013"/>
                  </a:lnTo>
                  <a:lnTo>
                    <a:pt x="440790" y="777457"/>
                  </a:lnTo>
                  <a:lnTo>
                    <a:pt x="413529" y="813507"/>
                  </a:lnTo>
                  <a:lnTo>
                    <a:pt x="387026" y="850152"/>
                  </a:lnTo>
                  <a:lnTo>
                    <a:pt x="361293" y="887379"/>
                  </a:lnTo>
                  <a:lnTo>
                    <a:pt x="336341" y="925178"/>
                  </a:lnTo>
                  <a:lnTo>
                    <a:pt x="312182" y="963536"/>
                  </a:lnTo>
                  <a:lnTo>
                    <a:pt x="288827" y="1002442"/>
                  </a:lnTo>
                  <a:lnTo>
                    <a:pt x="266288" y="1041884"/>
                  </a:lnTo>
                  <a:lnTo>
                    <a:pt x="244577" y="1081850"/>
                  </a:lnTo>
                  <a:lnTo>
                    <a:pt x="223706" y="1122329"/>
                  </a:lnTo>
                  <a:lnTo>
                    <a:pt x="203686" y="1163309"/>
                  </a:lnTo>
                  <a:lnTo>
                    <a:pt x="184529" y="1204778"/>
                  </a:lnTo>
                  <a:lnTo>
                    <a:pt x="166246" y="1246726"/>
                  </a:lnTo>
                  <a:lnTo>
                    <a:pt x="148849" y="1289139"/>
                  </a:lnTo>
                  <a:lnTo>
                    <a:pt x="132350" y="1332007"/>
                  </a:lnTo>
                  <a:lnTo>
                    <a:pt x="116761" y="1375317"/>
                  </a:lnTo>
                  <a:lnTo>
                    <a:pt x="102093" y="1419059"/>
                  </a:lnTo>
                  <a:lnTo>
                    <a:pt x="88358" y="1463220"/>
                  </a:lnTo>
                  <a:lnTo>
                    <a:pt x="75567" y="1507789"/>
                  </a:lnTo>
                  <a:lnTo>
                    <a:pt x="63733" y="1552753"/>
                  </a:lnTo>
                  <a:lnTo>
                    <a:pt x="52866" y="1598102"/>
                  </a:lnTo>
                  <a:lnTo>
                    <a:pt x="42979" y="1643824"/>
                  </a:lnTo>
                  <a:lnTo>
                    <a:pt x="34083" y="1689907"/>
                  </a:lnTo>
                  <a:lnTo>
                    <a:pt x="26190" y="1736340"/>
                  </a:lnTo>
                  <a:lnTo>
                    <a:pt x="19312" y="1783110"/>
                  </a:lnTo>
                  <a:lnTo>
                    <a:pt x="13459" y="1830206"/>
                  </a:lnTo>
                  <a:lnTo>
                    <a:pt x="8645" y="1877616"/>
                  </a:lnTo>
                  <a:lnTo>
                    <a:pt x="4880" y="1925329"/>
                  </a:lnTo>
                  <a:lnTo>
                    <a:pt x="2176" y="1973334"/>
                  </a:lnTo>
                  <a:lnTo>
                    <a:pt x="546" y="2021617"/>
                  </a:lnTo>
                  <a:lnTo>
                    <a:pt x="0" y="2070168"/>
                  </a:lnTo>
                  <a:lnTo>
                    <a:pt x="546" y="2118720"/>
                  </a:lnTo>
                  <a:lnTo>
                    <a:pt x="2176" y="2167004"/>
                  </a:lnTo>
                  <a:lnTo>
                    <a:pt x="4880" y="2215009"/>
                  </a:lnTo>
                  <a:lnTo>
                    <a:pt x="8645" y="2262722"/>
                  </a:lnTo>
                  <a:lnTo>
                    <a:pt x="13459" y="2310133"/>
                  </a:lnTo>
                  <a:lnTo>
                    <a:pt x="19312" y="2357230"/>
                  </a:lnTo>
                  <a:lnTo>
                    <a:pt x="26190" y="2404000"/>
                  </a:lnTo>
                  <a:lnTo>
                    <a:pt x="34083" y="2450433"/>
                  </a:lnTo>
                  <a:lnTo>
                    <a:pt x="42979" y="2496516"/>
                  </a:lnTo>
                  <a:lnTo>
                    <a:pt x="52866" y="2542239"/>
                  </a:lnTo>
                  <a:lnTo>
                    <a:pt x="63733" y="2587588"/>
                  </a:lnTo>
                  <a:lnTo>
                    <a:pt x="75567" y="2632553"/>
                  </a:lnTo>
                  <a:lnTo>
                    <a:pt x="88358" y="2677122"/>
                  </a:lnTo>
                  <a:lnTo>
                    <a:pt x="102093" y="2721284"/>
                  </a:lnTo>
                  <a:lnTo>
                    <a:pt x="116761" y="2765025"/>
                  </a:lnTo>
                  <a:lnTo>
                    <a:pt x="132350" y="2808336"/>
                  </a:lnTo>
                  <a:lnTo>
                    <a:pt x="148849" y="2851204"/>
                  </a:lnTo>
                  <a:lnTo>
                    <a:pt x="166246" y="2893618"/>
                  </a:lnTo>
                  <a:lnTo>
                    <a:pt x="184529" y="2935565"/>
                  </a:lnTo>
                  <a:lnTo>
                    <a:pt x="203686" y="2977035"/>
                  </a:lnTo>
                  <a:lnTo>
                    <a:pt x="223706" y="3018015"/>
                  </a:lnTo>
                  <a:lnTo>
                    <a:pt x="244577" y="3058495"/>
                  </a:lnTo>
                  <a:lnTo>
                    <a:pt x="266288" y="3098461"/>
                  </a:lnTo>
                  <a:lnTo>
                    <a:pt x="288827" y="3137903"/>
                  </a:lnTo>
                  <a:lnTo>
                    <a:pt x="312182" y="3176809"/>
                  </a:lnTo>
                  <a:lnTo>
                    <a:pt x="336341" y="3215167"/>
                  </a:lnTo>
                  <a:lnTo>
                    <a:pt x="361293" y="3252966"/>
                  </a:lnTo>
                  <a:lnTo>
                    <a:pt x="387026" y="3290194"/>
                  </a:lnTo>
                  <a:lnTo>
                    <a:pt x="413529" y="3326838"/>
                  </a:lnTo>
                  <a:lnTo>
                    <a:pt x="440790" y="3362889"/>
                  </a:lnTo>
                  <a:lnTo>
                    <a:pt x="468797" y="3398333"/>
                  </a:lnTo>
                  <a:lnTo>
                    <a:pt x="497538" y="3433159"/>
                  </a:lnTo>
                  <a:lnTo>
                    <a:pt x="527002" y="3467356"/>
                  </a:lnTo>
                  <a:lnTo>
                    <a:pt x="557177" y="3500912"/>
                  </a:lnTo>
                  <a:lnTo>
                    <a:pt x="588052" y="3533815"/>
                  </a:lnTo>
                  <a:lnTo>
                    <a:pt x="619614" y="3566054"/>
                  </a:lnTo>
                  <a:lnTo>
                    <a:pt x="651852" y="3597616"/>
                  </a:lnTo>
                  <a:lnTo>
                    <a:pt x="684755" y="3628491"/>
                  </a:lnTo>
                  <a:lnTo>
                    <a:pt x="718311" y="3658666"/>
                  </a:lnTo>
                  <a:lnTo>
                    <a:pt x="752508" y="3688130"/>
                  </a:lnTo>
                  <a:lnTo>
                    <a:pt x="787334" y="3716872"/>
                  </a:lnTo>
                  <a:lnTo>
                    <a:pt x="822779" y="3744878"/>
                  </a:lnTo>
                  <a:lnTo>
                    <a:pt x="858829" y="3772139"/>
                  </a:lnTo>
                  <a:lnTo>
                    <a:pt x="895474" y="3798642"/>
                  </a:lnTo>
                  <a:lnTo>
                    <a:pt x="932701" y="3824375"/>
                  </a:lnTo>
                  <a:lnTo>
                    <a:pt x="970500" y="3849327"/>
                  </a:lnTo>
                  <a:lnTo>
                    <a:pt x="1008857" y="3873486"/>
                  </a:lnTo>
                  <a:lnTo>
                    <a:pt x="1047763" y="3896841"/>
                  </a:lnTo>
                  <a:lnTo>
                    <a:pt x="1087205" y="3919380"/>
                  </a:lnTo>
                  <a:lnTo>
                    <a:pt x="1127171" y="3941091"/>
                  </a:lnTo>
                  <a:lnTo>
                    <a:pt x="1167650" y="3961962"/>
                  </a:lnTo>
                  <a:lnTo>
                    <a:pt x="1208630" y="3981982"/>
                  </a:lnTo>
                  <a:lnTo>
                    <a:pt x="1250100" y="4001140"/>
                  </a:lnTo>
                  <a:lnTo>
                    <a:pt x="1292047" y="4019422"/>
                  </a:lnTo>
                  <a:lnTo>
                    <a:pt x="1334461" y="4036819"/>
                  </a:lnTo>
                  <a:lnTo>
                    <a:pt x="1377328" y="4053318"/>
                  </a:lnTo>
                  <a:lnTo>
                    <a:pt x="1420639" y="4068907"/>
                  </a:lnTo>
                  <a:lnTo>
                    <a:pt x="1464380" y="4083575"/>
                  </a:lnTo>
                  <a:lnTo>
                    <a:pt x="1508541" y="4097310"/>
                  </a:lnTo>
                  <a:lnTo>
                    <a:pt x="1553110" y="4110101"/>
                  </a:lnTo>
                  <a:lnTo>
                    <a:pt x="1598075" y="4121935"/>
                  </a:lnTo>
                  <a:lnTo>
                    <a:pt x="1643424" y="4132802"/>
                  </a:lnTo>
                  <a:lnTo>
                    <a:pt x="1678317" y="4140347"/>
                  </a:lnTo>
                  <a:lnTo>
                    <a:pt x="1678317" y="0"/>
                  </a:lnTo>
                  <a:close/>
                </a:path>
              </a:pathLst>
            </a:custGeom>
            <a:solidFill>
              <a:srgbClr val="9F5B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465682" y="501568"/>
              <a:ext cx="1678939" cy="4140835"/>
            </a:xfrm>
            <a:custGeom>
              <a:avLst/>
              <a:gdLst/>
              <a:ahLst/>
              <a:cxnLst/>
              <a:rect l="l" t="t" r="r" b="b"/>
              <a:pathLst>
                <a:path w="1678940" h="4140835">
                  <a:moveTo>
                    <a:pt x="1678317" y="4140347"/>
                  </a:moveTo>
                  <a:lnTo>
                    <a:pt x="1598075" y="4121935"/>
                  </a:lnTo>
                  <a:lnTo>
                    <a:pt x="1553110" y="4110101"/>
                  </a:lnTo>
                  <a:lnTo>
                    <a:pt x="1508541" y="4097310"/>
                  </a:lnTo>
                  <a:lnTo>
                    <a:pt x="1464380" y="4083575"/>
                  </a:lnTo>
                  <a:lnTo>
                    <a:pt x="1420639" y="4068907"/>
                  </a:lnTo>
                  <a:lnTo>
                    <a:pt x="1377328" y="4053318"/>
                  </a:lnTo>
                  <a:lnTo>
                    <a:pt x="1334461" y="4036819"/>
                  </a:lnTo>
                  <a:lnTo>
                    <a:pt x="1292047" y="4019422"/>
                  </a:lnTo>
                  <a:lnTo>
                    <a:pt x="1250100" y="4001140"/>
                  </a:lnTo>
                  <a:lnTo>
                    <a:pt x="1208630" y="3981982"/>
                  </a:lnTo>
                  <a:lnTo>
                    <a:pt x="1167650" y="3961962"/>
                  </a:lnTo>
                  <a:lnTo>
                    <a:pt x="1127171" y="3941091"/>
                  </a:lnTo>
                  <a:lnTo>
                    <a:pt x="1087205" y="3919380"/>
                  </a:lnTo>
                  <a:lnTo>
                    <a:pt x="1047763" y="3896841"/>
                  </a:lnTo>
                  <a:lnTo>
                    <a:pt x="1008857" y="3873486"/>
                  </a:lnTo>
                  <a:lnTo>
                    <a:pt x="970500" y="3849327"/>
                  </a:lnTo>
                  <a:lnTo>
                    <a:pt x="932701" y="3824375"/>
                  </a:lnTo>
                  <a:lnTo>
                    <a:pt x="895474" y="3798642"/>
                  </a:lnTo>
                  <a:lnTo>
                    <a:pt x="858829" y="3772139"/>
                  </a:lnTo>
                  <a:lnTo>
                    <a:pt x="822779" y="3744878"/>
                  </a:lnTo>
                  <a:lnTo>
                    <a:pt x="787334" y="3716872"/>
                  </a:lnTo>
                  <a:lnTo>
                    <a:pt x="752508" y="3688130"/>
                  </a:lnTo>
                  <a:lnTo>
                    <a:pt x="718311" y="3658666"/>
                  </a:lnTo>
                  <a:lnTo>
                    <a:pt x="684755" y="3628491"/>
                  </a:lnTo>
                  <a:lnTo>
                    <a:pt x="651852" y="3597616"/>
                  </a:lnTo>
                  <a:lnTo>
                    <a:pt x="619614" y="3566054"/>
                  </a:lnTo>
                  <a:lnTo>
                    <a:pt x="588052" y="3533815"/>
                  </a:lnTo>
                  <a:lnTo>
                    <a:pt x="557177" y="3500912"/>
                  </a:lnTo>
                  <a:lnTo>
                    <a:pt x="527002" y="3467356"/>
                  </a:lnTo>
                  <a:lnTo>
                    <a:pt x="497538" y="3433159"/>
                  </a:lnTo>
                  <a:lnTo>
                    <a:pt x="468797" y="3398333"/>
                  </a:lnTo>
                  <a:lnTo>
                    <a:pt x="440790" y="3362889"/>
                  </a:lnTo>
                  <a:lnTo>
                    <a:pt x="413529" y="3326838"/>
                  </a:lnTo>
                  <a:lnTo>
                    <a:pt x="387026" y="3290194"/>
                  </a:lnTo>
                  <a:lnTo>
                    <a:pt x="361293" y="3252966"/>
                  </a:lnTo>
                  <a:lnTo>
                    <a:pt x="336341" y="3215167"/>
                  </a:lnTo>
                  <a:lnTo>
                    <a:pt x="312182" y="3176809"/>
                  </a:lnTo>
                  <a:lnTo>
                    <a:pt x="288827" y="3137903"/>
                  </a:lnTo>
                  <a:lnTo>
                    <a:pt x="266288" y="3098461"/>
                  </a:lnTo>
                  <a:lnTo>
                    <a:pt x="244577" y="3058495"/>
                  </a:lnTo>
                  <a:lnTo>
                    <a:pt x="223706" y="3018015"/>
                  </a:lnTo>
                  <a:lnTo>
                    <a:pt x="203686" y="2977035"/>
                  </a:lnTo>
                  <a:lnTo>
                    <a:pt x="184529" y="2935565"/>
                  </a:lnTo>
                  <a:lnTo>
                    <a:pt x="166246" y="2893618"/>
                  </a:lnTo>
                  <a:lnTo>
                    <a:pt x="148849" y="2851204"/>
                  </a:lnTo>
                  <a:lnTo>
                    <a:pt x="132350" y="2808336"/>
                  </a:lnTo>
                  <a:lnTo>
                    <a:pt x="116761" y="2765025"/>
                  </a:lnTo>
                  <a:lnTo>
                    <a:pt x="102093" y="2721284"/>
                  </a:lnTo>
                  <a:lnTo>
                    <a:pt x="88358" y="2677122"/>
                  </a:lnTo>
                  <a:lnTo>
                    <a:pt x="75567" y="2632553"/>
                  </a:lnTo>
                  <a:lnTo>
                    <a:pt x="63733" y="2587588"/>
                  </a:lnTo>
                  <a:lnTo>
                    <a:pt x="52866" y="2542239"/>
                  </a:lnTo>
                  <a:lnTo>
                    <a:pt x="42979" y="2496516"/>
                  </a:lnTo>
                  <a:lnTo>
                    <a:pt x="34083" y="2450433"/>
                  </a:lnTo>
                  <a:lnTo>
                    <a:pt x="26190" y="2404000"/>
                  </a:lnTo>
                  <a:lnTo>
                    <a:pt x="19312" y="2357230"/>
                  </a:lnTo>
                  <a:lnTo>
                    <a:pt x="13459" y="2310133"/>
                  </a:lnTo>
                  <a:lnTo>
                    <a:pt x="8645" y="2262722"/>
                  </a:lnTo>
                  <a:lnTo>
                    <a:pt x="4880" y="2215009"/>
                  </a:lnTo>
                  <a:lnTo>
                    <a:pt x="2176" y="2167004"/>
                  </a:lnTo>
                  <a:lnTo>
                    <a:pt x="546" y="2118720"/>
                  </a:lnTo>
                  <a:lnTo>
                    <a:pt x="0" y="2070168"/>
                  </a:lnTo>
                  <a:lnTo>
                    <a:pt x="546" y="2021617"/>
                  </a:lnTo>
                  <a:lnTo>
                    <a:pt x="2176" y="1973334"/>
                  </a:lnTo>
                  <a:lnTo>
                    <a:pt x="4880" y="1925329"/>
                  </a:lnTo>
                  <a:lnTo>
                    <a:pt x="8645" y="1877616"/>
                  </a:lnTo>
                  <a:lnTo>
                    <a:pt x="13459" y="1830206"/>
                  </a:lnTo>
                  <a:lnTo>
                    <a:pt x="19312" y="1783110"/>
                  </a:lnTo>
                  <a:lnTo>
                    <a:pt x="26190" y="1736340"/>
                  </a:lnTo>
                  <a:lnTo>
                    <a:pt x="34083" y="1689907"/>
                  </a:lnTo>
                  <a:lnTo>
                    <a:pt x="42979" y="1643824"/>
                  </a:lnTo>
                  <a:lnTo>
                    <a:pt x="52866" y="1598102"/>
                  </a:lnTo>
                  <a:lnTo>
                    <a:pt x="63733" y="1552753"/>
                  </a:lnTo>
                  <a:lnTo>
                    <a:pt x="75567" y="1507789"/>
                  </a:lnTo>
                  <a:lnTo>
                    <a:pt x="88358" y="1463220"/>
                  </a:lnTo>
                  <a:lnTo>
                    <a:pt x="102093" y="1419059"/>
                  </a:lnTo>
                  <a:lnTo>
                    <a:pt x="116761" y="1375317"/>
                  </a:lnTo>
                  <a:lnTo>
                    <a:pt x="132350" y="1332007"/>
                  </a:lnTo>
                  <a:lnTo>
                    <a:pt x="148849" y="1289139"/>
                  </a:lnTo>
                  <a:lnTo>
                    <a:pt x="166246" y="1246726"/>
                  </a:lnTo>
                  <a:lnTo>
                    <a:pt x="184529" y="1204778"/>
                  </a:lnTo>
                  <a:lnTo>
                    <a:pt x="203686" y="1163309"/>
                  </a:lnTo>
                  <a:lnTo>
                    <a:pt x="223706" y="1122329"/>
                  </a:lnTo>
                  <a:lnTo>
                    <a:pt x="244577" y="1081850"/>
                  </a:lnTo>
                  <a:lnTo>
                    <a:pt x="266288" y="1041884"/>
                  </a:lnTo>
                  <a:lnTo>
                    <a:pt x="288827" y="1002442"/>
                  </a:lnTo>
                  <a:lnTo>
                    <a:pt x="312182" y="963536"/>
                  </a:lnTo>
                  <a:lnTo>
                    <a:pt x="336341" y="925178"/>
                  </a:lnTo>
                  <a:lnTo>
                    <a:pt x="361293" y="887379"/>
                  </a:lnTo>
                  <a:lnTo>
                    <a:pt x="387026" y="850152"/>
                  </a:lnTo>
                  <a:lnTo>
                    <a:pt x="413529" y="813507"/>
                  </a:lnTo>
                  <a:lnTo>
                    <a:pt x="440790" y="777457"/>
                  </a:lnTo>
                  <a:lnTo>
                    <a:pt x="468797" y="742013"/>
                  </a:lnTo>
                  <a:lnTo>
                    <a:pt x="497538" y="707187"/>
                  </a:lnTo>
                  <a:lnTo>
                    <a:pt x="527002" y="672990"/>
                  </a:lnTo>
                  <a:lnTo>
                    <a:pt x="557177" y="639434"/>
                  </a:lnTo>
                  <a:lnTo>
                    <a:pt x="588052" y="606531"/>
                  </a:lnTo>
                  <a:lnTo>
                    <a:pt x="619614" y="574292"/>
                  </a:lnTo>
                  <a:lnTo>
                    <a:pt x="651852" y="542730"/>
                  </a:lnTo>
                  <a:lnTo>
                    <a:pt x="684755" y="511855"/>
                  </a:lnTo>
                  <a:lnTo>
                    <a:pt x="718311" y="481680"/>
                  </a:lnTo>
                  <a:lnTo>
                    <a:pt x="752508" y="452216"/>
                  </a:lnTo>
                  <a:lnTo>
                    <a:pt x="787334" y="423475"/>
                  </a:lnTo>
                  <a:lnTo>
                    <a:pt x="822779" y="395468"/>
                  </a:lnTo>
                  <a:lnTo>
                    <a:pt x="858829" y="368208"/>
                  </a:lnTo>
                  <a:lnTo>
                    <a:pt x="895474" y="341705"/>
                  </a:lnTo>
                  <a:lnTo>
                    <a:pt x="932701" y="315972"/>
                  </a:lnTo>
                  <a:lnTo>
                    <a:pt x="970500" y="291020"/>
                  </a:lnTo>
                  <a:lnTo>
                    <a:pt x="1008857" y="266860"/>
                  </a:lnTo>
                  <a:lnTo>
                    <a:pt x="1047763" y="243506"/>
                  </a:lnTo>
                  <a:lnTo>
                    <a:pt x="1087205" y="220967"/>
                  </a:lnTo>
                  <a:lnTo>
                    <a:pt x="1127171" y="199256"/>
                  </a:lnTo>
                  <a:lnTo>
                    <a:pt x="1167650" y="178385"/>
                  </a:lnTo>
                  <a:lnTo>
                    <a:pt x="1208630" y="158365"/>
                  </a:lnTo>
                  <a:lnTo>
                    <a:pt x="1250100" y="139207"/>
                  </a:lnTo>
                  <a:lnTo>
                    <a:pt x="1292047" y="120925"/>
                  </a:lnTo>
                  <a:lnTo>
                    <a:pt x="1334461" y="103528"/>
                  </a:lnTo>
                  <a:lnTo>
                    <a:pt x="1377328" y="87029"/>
                  </a:lnTo>
                  <a:lnTo>
                    <a:pt x="1420639" y="71440"/>
                  </a:lnTo>
                  <a:lnTo>
                    <a:pt x="1464380" y="56772"/>
                  </a:lnTo>
                  <a:lnTo>
                    <a:pt x="1508541" y="43037"/>
                  </a:lnTo>
                  <a:lnTo>
                    <a:pt x="1553110" y="30246"/>
                  </a:lnTo>
                  <a:lnTo>
                    <a:pt x="1598075" y="18412"/>
                  </a:lnTo>
                  <a:lnTo>
                    <a:pt x="1643424" y="7545"/>
                  </a:lnTo>
                  <a:lnTo>
                    <a:pt x="1678317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756018" y="2165426"/>
            <a:ext cx="5584825" cy="54102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558165" marR="5080" indent="-546100">
              <a:lnSpc>
                <a:spcPct val="80000"/>
              </a:lnSpc>
              <a:spcBef>
                <a:spcPts val="409"/>
              </a:spcBef>
            </a:pP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Exploratory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3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analyzing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visualizing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structure,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patterns,</a:t>
            </a:r>
            <a:r>
              <a:rPr dirty="0" sz="13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characteristics</a:t>
            </a:r>
            <a:r>
              <a:rPr dirty="0" sz="13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before</a:t>
            </a:r>
            <a:endParaRPr sz="1300">
              <a:latin typeface="Arial"/>
              <a:cs typeface="Arial"/>
            </a:endParaRPr>
          </a:p>
          <a:p>
            <a:pPr marL="1181735">
              <a:lnSpc>
                <a:spcPts val="1250"/>
              </a:lnSpc>
            </a:pP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applying</a:t>
            </a:r>
            <a:r>
              <a:rPr dirty="0" sz="1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dirty="0" sz="13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modeling</a:t>
            </a:r>
            <a:r>
              <a:rPr dirty="0" sz="1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3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statistical</a:t>
            </a:r>
            <a:r>
              <a:rPr dirty="0" sz="13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techniques.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45445" y="1066215"/>
            <a:ext cx="106934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>
                <a:solidFill>
                  <a:srgbClr val="FFFFFF"/>
                </a:solidFill>
                <a:latin typeface="Arial"/>
                <a:cs typeface="Arial"/>
              </a:rPr>
              <a:t>EDA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76507" cy="6726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46453" y="1010730"/>
            <a:ext cx="26504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98245" algn="l"/>
              </a:tabLst>
            </a:pPr>
            <a:r>
              <a:rPr dirty="0" spc="-20"/>
              <a:t>Real</a:t>
            </a:r>
            <a:r>
              <a:rPr dirty="0"/>
              <a:t>	</a:t>
            </a:r>
            <a:r>
              <a:rPr dirty="0" spc="-10"/>
              <a:t>Estate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445767" y="2363520"/>
            <a:ext cx="6252845" cy="2044700"/>
            <a:chOff x="1445767" y="2363520"/>
            <a:chExt cx="6252845" cy="2044700"/>
          </a:xfrm>
        </p:grpSpPr>
        <p:sp>
          <p:nvSpPr>
            <p:cNvPr id="5" name="object 5" descr=""/>
            <p:cNvSpPr/>
            <p:nvPr/>
          </p:nvSpPr>
          <p:spPr>
            <a:xfrm>
              <a:off x="1455292" y="2373045"/>
              <a:ext cx="6233795" cy="2025650"/>
            </a:xfrm>
            <a:custGeom>
              <a:avLst/>
              <a:gdLst/>
              <a:ahLst/>
              <a:cxnLst/>
              <a:rect l="l" t="t" r="r" b="b"/>
              <a:pathLst>
                <a:path w="6233795" h="2025650">
                  <a:moveTo>
                    <a:pt x="1999614" y="2025611"/>
                  </a:moveTo>
                  <a:lnTo>
                    <a:pt x="4233799" y="2025611"/>
                  </a:lnTo>
                  <a:lnTo>
                    <a:pt x="4296081" y="2025129"/>
                  </a:lnTo>
                  <a:lnTo>
                    <a:pt x="4357889" y="2023693"/>
                  </a:lnTo>
                  <a:lnTo>
                    <a:pt x="4419196" y="2021316"/>
                  </a:lnTo>
                  <a:lnTo>
                    <a:pt x="4479973" y="2018012"/>
                  </a:lnTo>
                  <a:lnTo>
                    <a:pt x="4540192" y="2013796"/>
                  </a:lnTo>
                  <a:lnTo>
                    <a:pt x="4599827" y="2008681"/>
                  </a:lnTo>
                  <a:lnTo>
                    <a:pt x="4658849" y="2002682"/>
                  </a:lnTo>
                  <a:lnTo>
                    <a:pt x="4717231" y="1995812"/>
                  </a:lnTo>
                  <a:lnTo>
                    <a:pt x="4774945" y="1988086"/>
                  </a:lnTo>
                  <a:lnTo>
                    <a:pt x="4831964" y="1979517"/>
                  </a:lnTo>
                  <a:lnTo>
                    <a:pt x="4888260" y="1970120"/>
                  </a:lnTo>
                  <a:lnTo>
                    <a:pt x="4943804" y="1959908"/>
                  </a:lnTo>
                  <a:lnTo>
                    <a:pt x="4998570" y="1948896"/>
                  </a:lnTo>
                  <a:lnTo>
                    <a:pt x="5052531" y="1937097"/>
                  </a:lnTo>
                  <a:lnTo>
                    <a:pt x="5105657" y="1924526"/>
                  </a:lnTo>
                  <a:lnTo>
                    <a:pt x="5157922" y="1911196"/>
                  </a:lnTo>
                  <a:lnTo>
                    <a:pt x="5209298" y="1897122"/>
                  </a:lnTo>
                  <a:lnTo>
                    <a:pt x="5259757" y="1882318"/>
                  </a:lnTo>
                  <a:lnTo>
                    <a:pt x="5309271" y="1866797"/>
                  </a:lnTo>
                  <a:lnTo>
                    <a:pt x="5357814" y="1850573"/>
                  </a:lnTo>
                  <a:lnTo>
                    <a:pt x="5405357" y="1833661"/>
                  </a:lnTo>
                  <a:lnTo>
                    <a:pt x="5451873" y="1816075"/>
                  </a:lnTo>
                  <a:lnTo>
                    <a:pt x="5497333" y="1797828"/>
                  </a:lnTo>
                  <a:lnTo>
                    <a:pt x="5541711" y="1778935"/>
                  </a:lnTo>
                  <a:lnTo>
                    <a:pt x="5584979" y="1759410"/>
                  </a:lnTo>
                  <a:lnTo>
                    <a:pt x="5627109" y="1739266"/>
                  </a:lnTo>
                  <a:lnTo>
                    <a:pt x="5668073" y="1718518"/>
                  </a:lnTo>
                  <a:lnTo>
                    <a:pt x="5707844" y="1697179"/>
                  </a:lnTo>
                  <a:lnTo>
                    <a:pt x="5746394" y="1675264"/>
                  </a:lnTo>
                  <a:lnTo>
                    <a:pt x="5783695" y="1652787"/>
                  </a:lnTo>
                  <a:lnTo>
                    <a:pt x="5819720" y="1629761"/>
                  </a:lnTo>
                  <a:lnTo>
                    <a:pt x="5854441" y="1606201"/>
                  </a:lnTo>
                  <a:lnTo>
                    <a:pt x="5887831" y="1582120"/>
                  </a:lnTo>
                  <a:lnTo>
                    <a:pt x="5919861" y="1557534"/>
                  </a:lnTo>
                  <a:lnTo>
                    <a:pt x="5950505" y="1532454"/>
                  </a:lnTo>
                  <a:lnTo>
                    <a:pt x="5979734" y="1506897"/>
                  </a:lnTo>
                  <a:lnTo>
                    <a:pt x="6033838" y="1454403"/>
                  </a:lnTo>
                  <a:lnTo>
                    <a:pt x="6081952" y="1400164"/>
                  </a:lnTo>
                  <a:lnTo>
                    <a:pt x="6123856" y="1344292"/>
                  </a:lnTo>
                  <a:lnTo>
                    <a:pt x="6159326" y="1286899"/>
                  </a:lnTo>
                  <a:lnTo>
                    <a:pt x="6188144" y="1228097"/>
                  </a:lnTo>
                  <a:lnTo>
                    <a:pt x="6210086" y="1167998"/>
                  </a:lnTo>
                  <a:lnTo>
                    <a:pt x="6224933" y="1106714"/>
                  </a:lnTo>
                  <a:lnTo>
                    <a:pt x="6232462" y="1044357"/>
                  </a:lnTo>
                  <a:lnTo>
                    <a:pt x="6233414" y="1012812"/>
                  </a:lnTo>
                  <a:lnTo>
                    <a:pt x="6232462" y="981265"/>
                  </a:lnTo>
                  <a:lnTo>
                    <a:pt x="6224933" y="918907"/>
                  </a:lnTo>
                  <a:lnTo>
                    <a:pt x="6210086" y="857622"/>
                  </a:lnTo>
                  <a:lnTo>
                    <a:pt x="6188144" y="797522"/>
                  </a:lnTo>
                  <a:lnTo>
                    <a:pt x="6159326" y="738719"/>
                  </a:lnTo>
                  <a:lnTo>
                    <a:pt x="6123856" y="681325"/>
                  </a:lnTo>
                  <a:lnTo>
                    <a:pt x="6081952" y="625452"/>
                  </a:lnTo>
                  <a:lnTo>
                    <a:pt x="6033838" y="571212"/>
                  </a:lnTo>
                  <a:lnTo>
                    <a:pt x="5979734" y="518718"/>
                  </a:lnTo>
                  <a:lnTo>
                    <a:pt x="5950505" y="493160"/>
                  </a:lnTo>
                  <a:lnTo>
                    <a:pt x="5919861" y="468081"/>
                  </a:lnTo>
                  <a:lnTo>
                    <a:pt x="5887831" y="443494"/>
                  </a:lnTo>
                  <a:lnTo>
                    <a:pt x="5854441" y="419413"/>
                  </a:lnTo>
                  <a:lnTo>
                    <a:pt x="5819720" y="395853"/>
                  </a:lnTo>
                  <a:lnTo>
                    <a:pt x="5783695" y="372827"/>
                  </a:lnTo>
                  <a:lnTo>
                    <a:pt x="5746394" y="350349"/>
                  </a:lnTo>
                  <a:lnTo>
                    <a:pt x="5707844" y="328434"/>
                  </a:lnTo>
                  <a:lnTo>
                    <a:pt x="5668073" y="307095"/>
                  </a:lnTo>
                  <a:lnTo>
                    <a:pt x="5627109" y="286347"/>
                  </a:lnTo>
                  <a:lnTo>
                    <a:pt x="5584979" y="266202"/>
                  </a:lnTo>
                  <a:lnTo>
                    <a:pt x="5541711" y="246677"/>
                  </a:lnTo>
                  <a:lnTo>
                    <a:pt x="5497333" y="227784"/>
                  </a:lnTo>
                  <a:lnTo>
                    <a:pt x="5451873" y="209537"/>
                  </a:lnTo>
                  <a:lnTo>
                    <a:pt x="5405357" y="191950"/>
                  </a:lnTo>
                  <a:lnTo>
                    <a:pt x="5357814" y="175038"/>
                  </a:lnTo>
                  <a:lnTo>
                    <a:pt x="5309271" y="158815"/>
                  </a:lnTo>
                  <a:lnTo>
                    <a:pt x="5259757" y="143294"/>
                  </a:lnTo>
                  <a:lnTo>
                    <a:pt x="5209298" y="128489"/>
                  </a:lnTo>
                  <a:lnTo>
                    <a:pt x="5157922" y="114415"/>
                  </a:lnTo>
                  <a:lnTo>
                    <a:pt x="5105657" y="101085"/>
                  </a:lnTo>
                  <a:lnTo>
                    <a:pt x="5052531" y="88514"/>
                  </a:lnTo>
                  <a:lnTo>
                    <a:pt x="4998570" y="76715"/>
                  </a:lnTo>
                  <a:lnTo>
                    <a:pt x="4943804" y="65703"/>
                  </a:lnTo>
                  <a:lnTo>
                    <a:pt x="4888260" y="55491"/>
                  </a:lnTo>
                  <a:lnTo>
                    <a:pt x="4831964" y="46094"/>
                  </a:lnTo>
                  <a:lnTo>
                    <a:pt x="4774945" y="37525"/>
                  </a:lnTo>
                  <a:lnTo>
                    <a:pt x="4717231" y="29799"/>
                  </a:lnTo>
                  <a:lnTo>
                    <a:pt x="4658849" y="22929"/>
                  </a:lnTo>
                  <a:lnTo>
                    <a:pt x="4599827" y="16930"/>
                  </a:lnTo>
                  <a:lnTo>
                    <a:pt x="4540192" y="11815"/>
                  </a:lnTo>
                  <a:lnTo>
                    <a:pt x="4479973" y="7599"/>
                  </a:lnTo>
                  <a:lnTo>
                    <a:pt x="4419196" y="4295"/>
                  </a:lnTo>
                  <a:lnTo>
                    <a:pt x="4357889" y="1918"/>
                  </a:lnTo>
                  <a:lnTo>
                    <a:pt x="4296081" y="481"/>
                  </a:lnTo>
                  <a:lnTo>
                    <a:pt x="4233799" y="0"/>
                  </a:lnTo>
                  <a:lnTo>
                    <a:pt x="1999614" y="0"/>
                  </a:lnTo>
                  <a:lnTo>
                    <a:pt x="1937331" y="481"/>
                  </a:lnTo>
                  <a:lnTo>
                    <a:pt x="1875522" y="1918"/>
                  </a:lnTo>
                  <a:lnTo>
                    <a:pt x="1814215" y="4295"/>
                  </a:lnTo>
                  <a:lnTo>
                    <a:pt x="1753438" y="7599"/>
                  </a:lnTo>
                  <a:lnTo>
                    <a:pt x="1693217" y="11815"/>
                  </a:lnTo>
                  <a:lnTo>
                    <a:pt x="1633582" y="16930"/>
                  </a:lnTo>
                  <a:lnTo>
                    <a:pt x="1574560" y="22929"/>
                  </a:lnTo>
                  <a:lnTo>
                    <a:pt x="1516177" y="29799"/>
                  </a:lnTo>
                  <a:lnTo>
                    <a:pt x="1458463" y="37525"/>
                  </a:lnTo>
                  <a:lnTo>
                    <a:pt x="1401444" y="46094"/>
                  </a:lnTo>
                  <a:lnTo>
                    <a:pt x="1345148" y="55491"/>
                  </a:lnTo>
                  <a:lnTo>
                    <a:pt x="1289603" y="65703"/>
                  </a:lnTo>
                  <a:lnTo>
                    <a:pt x="1234837" y="76715"/>
                  </a:lnTo>
                  <a:lnTo>
                    <a:pt x="1180876" y="88514"/>
                  </a:lnTo>
                  <a:lnTo>
                    <a:pt x="1127750" y="101085"/>
                  </a:lnTo>
                  <a:lnTo>
                    <a:pt x="1075485" y="114415"/>
                  </a:lnTo>
                  <a:lnTo>
                    <a:pt x="1024109" y="128489"/>
                  </a:lnTo>
                  <a:lnTo>
                    <a:pt x="973650" y="143294"/>
                  </a:lnTo>
                  <a:lnTo>
                    <a:pt x="924135" y="158815"/>
                  </a:lnTo>
                  <a:lnTo>
                    <a:pt x="875593" y="175038"/>
                  </a:lnTo>
                  <a:lnTo>
                    <a:pt x="828050" y="191950"/>
                  </a:lnTo>
                  <a:lnTo>
                    <a:pt x="781534" y="209537"/>
                  </a:lnTo>
                  <a:lnTo>
                    <a:pt x="736074" y="227784"/>
                  </a:lnTo>
                  <a:lnTo>
                    <a:pt x="691696" y="246677"/>
                  </a:lnTo>
                  <a:lnTo>
                    <a:pt x="648428" y="266202"/>
                  </a:lnTo>
                  <a:lnTo>
                    <a:pt x="606299" y="286347"/>
                  </a:lnTo>
                  <a:lnTo>
                    <a:pt x="565335" y="307095"/>
                  </a:lnTo>
                  <a:lnTo>
                    <a:pt x="525564" y="328434"/>
                  </a:lnTo>
                  <a:lnTo>
                    <a:pt x="487015" y="350349"/>
                  </a:lnTo>
                  <a:lnTo>
                    <a:pt x="449714" y="372827"/>
                  </a:lnTo>
                  <a:lnTo>
                    <a:pt x="413689" y="395853"/>
                  </a:lnTo>
                  <a:lnTo>
                    <a:pt x="378968" y="419413"/>
                  </a:lnTo>
                  <a:lnTo>
                    <a:pt x="345578" y="443494"/>
                  </a:lnTo>
                  <a:lnTo>
                    <a:pt x="313548" y="468081"/>
                  </a:lnTo>
                  <a:lnTo>
                    <a:pt x="282905" y="493160"/>
                  </a:lnTo>
                  <a:lnTo>
                    <a:pt x="253676" y="518718"/>
                  </a:lnTo>
                  <a:lnTo>
                    <a:pt x="199572" y="571212"/>
                  </a:lnTo>
                  <a:lnTo>
                    <a:pt x="151459" y="625452"/>
                  </a:lnTo>
                  <a:lnTo>
                    <a:pt x="109556" y="681325"/>
                  </a:lnTo>
                  <a:lnTo>
                    <a:pt x="74086" y="738719"/>
                  </a:lnTo>
                  <a:lnTo>
                    <a:pt x="45269" y="797522"/>
                  </a:lnTo>
                  <a:lnTo>
                    <a:pt x="23326" y="857622"/>
                  </a:lnTo>
                  <a:lnTo>
                    <a:pt x="8480" y="918907"/>
                  </a:lnTo>
                  <a:lnTo>
                    <a:pt x="951" y="981265"/>
                  </a:lnTo>
                  <a:lnTo>
                    <a:pt x="0" y="1012812"/>
                  </a:lnTo>
                  <a:lnTo>
                    <a:pt x="951" y="1044357"/>
                  </a:lnTo>
                  <a:lnTo>
                    <a:pt x="8480" y="1106714"/>
                  </a:lnTo>
                  <a:lnTo>
                    <a:pt x="23326" y="1167998"/>
                  </a:lnTo>
                  <a:lnTo>
                    <a:pt x="45269" y="1228097"/>
                  </a:lnTo>
                  <a:lnTo>
                    <a:pt x="74086" y="1286899"/>
                  </a:lnTo>
                  <a:lnTo>
                    <a:pt x="109556" y="1344292"/>
                  </a:lnTo>
                  <a:lnTo>
                    <a:pt x="151459" y="1400164"/>
                  </a:lnTo>
                  <a:lnTo>
                    <a:pt x="199572" y="1454403"/>
                  </a:lnTo>
                  <a:lnTo>
                    <a:pt x="253676" y="1506897"/>
                  </a:lnTo>
                  <a:lnTo>
                    <a:pt x="282905" y="1532454"/>
                  </a:lnTo>
                  <a:lnTo>
                    <a:pt x="313548" y="1557534"/>
                  </a:lnTo>
                  <a:lnTo>
                    <a:pt x="345578" y="1582120"/>
                  </a:lnTo>
                  <a:lnTo>
                    <a:pt x="378968" y="1606201"/>
                  </a:lnTo>
                  <a:lnTo>
                    <a:pt x="413689" y="1629761"/>
                  </a:lnTo>
                  <a:lnTo>
                    <a:pt x="449714" y="1652787"/>
                  </a:lnTo>
                  <a:lnTo>
                    <a:pt x="487015" y="1675264"/>
                  </a:lnTo>
                  <a:lnTo>
                    <a:pt x="525564" y="1697179"/>
                  </a:lnTo>
                  <a:lnTo>
                    <a:pt x="565335" y="1718518"/>
                  </a:lnTo>
                  <a:lnTo>
                    <a:pt x="606299" y="1739266"/>
                  </a:lnTo>
                  <a:lnTo>
                    <a:pt x="648428" y="1759410"/>
                  </a:lnTo>
                  <a:lnTo>
                    <a:pt x="691696" y="1778935"/>
                  </a:lnTo>
                  <a:lnTo>
                    <a:pt x="736074" y="1797828"/>
                  </a:lnTo>
                  <a:lnTo>
                    <a:pt x="781534" y="1816075"/>
                  </a:lnTo>
                  <a:lnTo>
                    <a:pt x="828050" y="1833661"/>
                  </a:lnTo>
                  <a:lnTo>
                    <a:pt x="875593" y="1850573"/>
                  </a:lnTo>
                  <a:lnTo>
                    <a:pt x="924135" y="1866797"/>
                  </a:lnTo>
                  <a:lnTo>
                    <a:pt x="973650" y="1882318"/>
                  </a:lnTo>
                  <a:lnTo>
                    <a:pt x="1024109" y="1897122"/>
                  </a:lnTo>
                  <a:lnTo>
                    <a:pt x="1075485" y="1911196"/>
                  </a:lnTo>
                  <a:lnTo>
                    <a:pt x="1127750" y="1924526"/>
                  </a:lnTo>
                  <a:lnTo>
                    <a:pt x="1180876" y="1937097"/>
                  </a:lnTo>
                  <a:lnTo>
                    <a:pt x="1234837" y="1948896"/>
                  </a:lnTo>
                  <a:lnTo>
                    <a:pt x="1289603" y="1959908"/>
                  </a:lnTo>
                  <a:lnTo>
                    <a:pt x="1345148" y="1970120"/>
                  </a:lnTo>
                  <a:lnTo>
                    <a:pt x="1401444" y="1979517"/>
                  </a:lnTo>
                  <a:lnTo>
                    <a:pt x="1458463" y="1988086"/>
                  </a:lnTo>
                  <a:lnTo>
                    <a:pt x="1516177" y="1995812"/>
                  </a:lnTo>
                  <a:lnTo>
                    <a:pt x="1574560" y="2002682"/>
                  </a:lnTo>
                  <a:lnTo>
                    <a:pt x="1633582" y="2008681"/>
                  </a:lnTo>
                  <a:lnTo>
                    <a:pt x="1693217" y="2013796"/>
                  </a:lnTo>
                  <a:lnTo>
                    <a:pt x="1753438" y="2018012"/>
                  </a:lnTo>
                  <a:lnTo>
                    <a:pt x="1814215" y="2021316"/>
                  </a:lnTo>
                  <a:lnTo>
                    <a:pt x="1875522" y="2023693"/>
                  </a:lnTo>
                  <a:lnTo>
                    <a:pt x="1937331" y="2025129"/>
                  </a:lnTo>
                  <a:lnTo>
                    <a:pt x="1999614" y="2025611"/>
                  </a:lnTo>
                  <a:close/>
                </a:path>
              </a:pathLst>
            </a:custGeom>
            <a:solidFill>
              <a:srgbClr val="9F5B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55292" y="2373045"/>
              <a:ext cx="6233795" cy="2025650"/>
            </a:xfrm>
            <a:custGeom>
              <a:avLst/>
              <a:gdLst/>
              <a:ahLst/>
              <a:cxnLst/>
              <a:rect l="l" t="t" r="r" b="b"/>
              <a:pathLst>
                <a:path w="6233795" h="2025650">
                  <a:moveTo>
                    <a:pt x="1999614" y="2025611"/>
                  </a:moveTo>
                  <a:lnTo>
                    <a:pt x="1937331" y="2025129"/>
                  </a:lnTo>
                  <a:lnTo>
                    <a:pt x="1875522" y="2023693"/>
                  </a:lnTo>
                  <a:lnTo>
                    <a:pt x="1814215" y="2021316"/>
                  </a:lnTo>
                  <a:lnTo>
                    <a:pt x="1753438" y="2018012"/>
                  </a:lnTo>
                  <a:lnTo>
                    <a:pt x="1693217" y="2013796"/>
                  </a:lnTo>
                  <a:lnTo>
                    <a:pt x="1633582" y="2008681"/>
                  </a:lnTo>
                  <a:lnTo>
                    <a:pt x="1574560" y="2002682"/>
                  </a:lnTo>
                  <a:lnTo>
                    <a:pt x="1516177" y="1995812"/>
                  </a:lnTo>
                  <a:lnTo>
                    <a:pt x="1458463" y="1988086"/>
                  </a:lnTo>
                  <a:lnTo>
                    <a:pt x="1401444" y="1979517"/>
                  </a:lnTo>
                  <a:lnTo>
                    <a:pt x="1345148" y="1970120"/>
                  </a:lnTo>
                  <a:lnTo>
                    <a:pt x="1289603" y="1959908"/>
                  </a:lnTo>
                  <a:lnTo>
                    <a:pt x="1234837" y="1948896"/>
                  </a:lnTo>
                  <a:lnTo>
                    <a:pt x="1180876" y="1937097"/>
                  </a:lnTo>
                  <a:lnTo>
                    <a:pt x="1127750" y="1924526"/>
                  </a:lnTo>
                  <a:lnTo>
                    <a:pt x="1075485" y="1911196"/>
                  </a:lnTo>
                  <a:lnTo>
                    <a:pt x="1024109" y="1897122"/>
                  </a:lnTo>
                  <a:lnTo>
                    <a:pt x="973650" y="1882318"/>
                  </a:lnTo>
                  <a:lnTo>
                    <a:pt x="924135" y="1866797"/>
                  </a:lnTo>
                  <a:lnTo>
                    <a:pt x="875593" y="1850573"/>
                  </a:lnTo>
                  <a:lnTo>
                    <a:pt x="828050" y="1833661"/>
                  </a:lnTo>
                  <a:lnTo>
                    <a:pt x="781534" y="1816075"/>
                  </a:lnTo>
                  <a:lnTo>
                    <a:pt x="736074" y="1797828"/>
                  </a:lnTo>
                  <a:lnTo>
                    <a:pt x="691696" y="1778935"/>
                  </a:lnTo>
                  <a:lnTo>
                    <a:pt x="648428" y="1759410"/>
                  </a:lnTo>
                  <a:lnTo>
                    <a:pt x="606299" y="1739266"/>
                  </a:lnTo>
                  <a:lnTo>
                    <a:pt x="565335" y="1718518"/>
                  </a:lnTo>
                  <a:lnTo>
                    <a:pt x="525564" y="1697179"/>
                  </a:lnTo>
                  <a:lnTo>
                    <a:pt x="487015" y="1675264"/>
                  </a:lnTo>
                  <a:lnTo>
                    <a:pt x="449714" y="1652787"/>
                  </a:lnTo>
                  <a:lnTo>
                    <a:pt x="413689" y="1629761"/>
                  </a:lnTo>
                  <a:lnTo>
                    <a:pt x="378968" y="1606201"/>
                  </a:lnTo>
                  <a:lnTo>
                    <a:pt x="345578" y="1582120"/>
                  </a:lnTo>
                  <a:lnTo>
                    <a:pt x="313548" y="1557534"/>
                  </a:lnTo>
                  <a:lnTo>
                    <a:pt x="282905" y="1532454"/>
                  </a:lnTo>
                  <a:lnTo>
                    <a:pt x="253676" y="1506897"/>
                  </a:lnTo>
                  <a:lnTo>
                    <a:pt x="199572" y="1454403"/>
                  </a:lnTo>
                  <a:lnTo>
                    <a:pt x="151459" y="1400164"/>
                  </a:lnTo>
                  <a:lnTo>
                    <a:pt x="109556" y="1344292"/>
                  </a:lnTo>
                  <a:lnTo>
                    <a:pt x="74086" y="1286899"/>
                  </a:lnTo>
                  <a:lnTo>
                    <a:pt x="45269" y="1228097"/>
                  </a:lnTo>
                  <a:lnTo>
                    <a:pt x="23326" y="1167998"/>
                  </a:lnTo>
                  <a:lnTo>
                    <a:pt x="8480" y="1106714"/>
                  </a:lnTo>
                  <a:lnTo>
                    <a:pt x="951" y="1044357"/>
                  </a:lnTo>
                  <a:lnTo>
                    <a:pt x="0" y="1012812"/>
                  </a:lnTo>
                  <a:lnTo>
                    <a:pt x="951" y="981265"/>
                  </a:lnTo>
                  <a:lnTo>
                    <a:pt x="8480" y="918907"/>
                  </a:lnTo>
                  <a:lnTo>
                    <a:pt x="23326" y="857622"/>
                  </a:lnTo>
                  <a:lnTo>
                    <a:pt x="45269" y="797522"/>
                  </a:lnTo>
                  <a:lnTo>
                    <a:pt x="74086" y="738719"/>
                  </a:lnTo>
                  <a:lnTo>
                    <a:pt x="109556" y="681325"/>
                  </a:lnTo>
                  <a:lnTo>
                    <a:pt x="151459" y="625452"/>
                  </a:lnTo>
                  <a:lnTo>
                    <a:pt x="199572" y="571212"/>
                  </a:lnTo>
                  <a:lnTo>
                    <a:pt x="253676" y="518718"/>
                  </a:lnTo>
                  <a:lnTo>
                    <a:pt x="282905" y="493160"/>
                  </a:lnTo>
                  <a:lnTo>
                    <a:pt x="313548" y="468081"/>
                  </a:lnTo>
                  <a:lnTo>
                    <a:pt x="345578" y="443494"/>
                  </a:lnTo>
                  <a:lnTo>
                    <a:pt x="378968" y="419413"/>
                  </a:lnTo>
                  <a:lnTo>
                    <a:pt x="413689" y="395853"/>
                  </a:lnTo>
                  <a:lnTo>
                    <a:pt x="449714" y="372827"/>
                  </a:lnTo>
                  <a:lnTo>
                    <a:pt x="487015" y="350349"/>
                  </a:lnTo>
                  <a:lnTo>
                    <a:pt x="525564" y="328434"/>
                  </a:lnTo>
                  <a:lnTo>
                    <a:pt x="565335" y="307095"/>
                  </a:lnTo>
                  <a:lnTo>
                    <a:pt x="606299" y="286347"/>
                  </a:lnTo>
                  <a:lnTo>
                    <a:pt x="648428" y="266202"/>
                  </a:lnTo>
                  <a:lnTo>
                    <a:pt x="691696" y="246677"/>
                  </a:lnTo>
                  <a:lnTo>
                    <a:pt x="736074" y="227784"/>
                  </a:lnTo>
                  <a:lnTo>
                    <a:pt x="781534" y="209537"/>
                  </a:lnTo>
                  <a:lnTo>
                    <a:pt x="828050" y="191950"/>
                  </a:lnTo>
                  <a:lnTo>
                    <a:pt x="875593" y="175038"/>
                  </a:lnTo>
                  <a:lnTo>
                    <a:pt x="924135" y="158815"/>
                  </a:lnTo>
                  <a:lnTo>
                    <a:pt x="973650" y="143294"/>
                  </a:lnTo>
                  <a:lnTo>
                    <a:pt x="1024109" y="128489"/>
                  </a:lnTo>
                  <a:lnTo>
                    <a:pt x="1075485" y="114415"/>
                  </a:lnTo>
                  <a:lnTo>
                    <a:pt x="1127750" y="101085"/>
                  </a:lnTo>
                  <a:lnTo>
                    <a:pt x="1180876" y="88514"/>
                  </a:lnTo>
                  <a:lnTo>
                    <a:pt x="1234837" y="76715"/>
                  </a:lnTo>
                  <a:lnTo>
                    <a:pt x="1289603" y="65703"/>
                  </a:lnTo>
                  <a:lnTo>
                    <a:pt x="1345148" y="55491"/>
                  </a:lnTo>
                  <a:lnTo>
                    <a:pt x="1401444" y="46094"/>
                  </a:lnTo>
                  <a:lnTo>
                    <a:pt x="1458463" y="37525"/>
                  </a:lnTo>
                  <a:lnTo>
                    <a:pt x="1516177" y="29799"/>
                  </a:lnTo>
                  <a:lnTo>
                    <a:pt x="1574560" y="22929"/>
                  </a:lnTo>
                  <a:lnTo>
                    <a:pt x="1633582" y="16930"/>
                  </a:lnTo>
                  <a:lnTo>
                    <a:pt x="1693217" y="11815"/>
                  </a:lnTo>
                  <a:lnTo>
                    <a:pt x="1753438" y="7599"/>
                  </a:lnTo>
                  <a:lnTo>
                    <a:pt x="1814215" y="4295"/>
                  </a:lnTo>
                  <a:lnTo>
                    <a:pt x="1875522" y="1918"/>
                  </a:lnTo>
                  <a:lnTo>
                    <a:pt x="1937331" y="481"/>
                  </a:lnTo>
                  <a:lnTo>
                    <a:pt x="1999614" y="0"/>
                  </a:lnTo>
                  <a:lnTo>
                    <a:pt x="4233799" y="0"/>
                  </a:lnTo>
                  <a:lnTo>
                    <a:pt x="4296081" y="481"/>
                  </a:lnTo>
                  <a:lnTo>
                    <a:pt x="4357889" y="1918"/>
                  </a:lnTo>
                  <a:lnTo>
                    <a:pt x="4419196" y="4295"/>
                  </a:lnTo>
                  <a:lnTo>
                    <a:pt x="4479973" y="7599"/>
                  </a:lnTo>
                  <a:lnTo>
                    <a:pt x="4540192" y="11815"/>
                  </a:lnTo>
                  <a:lnTo>
                    <a:pt x="4599827" y="16930"/>
                  </a:lnTo>
                  <a:lnTo>
                    <a:pt x="4658849" y="22929"/>
                  </a:lnTo>
                  <a:lnTo>
                    <a:pt x="4717231" y="29799"/>
                  </a:lnTo>
                  <a:lnTo>
                    <a:pt x="4774945" y="37525"/>
                  </a:lnTo>
                  <a:lnTo>
                    <a:pt x="4831964" y="46094"/>
                  </a:lnTo>
                  <a:lnTo>
                    <a:pt x="4888260" y="55491"/>
                  </a:lnTo>
                  <a:lnTo>
                    <a:pt x="4943804" y="65703"/>
                  </a:lnTo>
                  <a:lnTo>
                    <a:pt x="4998570" y="76715"/>
                  </a:lnTo>
                  <a:lnTo>
                    <a:pt x="5052531" y="88514"/>
                  </a:lnTo>
                  <a:lnTo>
                    <a:pt x="5105657" y="101085"/>
                  </a:lnTo>
                  <a:lnTo>
                    <a:pt x="5157922" y="114415"/>
                  </a:lnTo>
                  <a:lnTo>
                    <a:pt x="5209298" y="128489"/>
                  </a:lnTo>
                  <a:lnTo>
                    <a:pt x="5259757" y="143294"/>
                  </a:lnTo>
                  <a:lnTo>
                    <a:pt x="5309271" y="158815"/>
                  </a:lnTo>
                  <a:lnTo>
                    <a:pt x="5357814" y="175038"/>
                  </a:lnTo>
                  <a:lnTo>
                    <a:pt x="5405357" y="191950"/>
                  </a:lnTo>
                  <a:lnTo>
                    <a:pt x="5451873" y="209537"/>
                  </a:lnTo>
                  <a:lnTo>
                    <a:pt x="5497333" y="227784"/>
                  </a:lnTo>
                  <a:lnTo>
                    <a:pt x="5541711" y="246677"/>
                  </a:lnTo>
                  <a:lnTo>
                    <a:pt x="5584979" y="266202"/>
                  </a:lnTo>
                  <a:lnTo>
                    <a:pt x="5627109" y="286347"/>
                  </a:lnTo>
                  <a:lnTo>
                    <a:pt x="5668073" y="307095"/>
                  </a:lnTo>
                  <a:lnTo>
                    <a:pt x="5707844" y="328434"/>
                  </a:lnTo>
                  <a:lnTo>
                    <a:pt x="5746394" y="350349"/>
                  </a:lnTo>
                  <a:lnTo>
                    <a:pt x="5783695" y="372827"/>
                  </a:lnTo>
                  <a:lnTo>
                    <a:pt x="5819720" y="395853"/>
                  </a:lnTo>
                  <a:lnTo>
                    <a:pt x="5854441" y="419413"/>
                  </a:lnTo>
                  <a:lnTo>
                    <a:pt x="5887831" y="443494"/>
                  </a:lnTo>
                  <a:lnTo>
                    <a:pt x="5919861" y="468081"/>
                  </a:lnTo>
                  <a:lnTo>
                    <a:pt x="5950505" y="493160"/>
                  </a:lnTo>
                  <a:lnTo>
                    <a:pt x="5979734" y="518718"/>
                  </a:lnTo>
                  <a:lnTo>
                    <a:pt x="6033838" y="571212"/>
                  </a:lnTo>
                  <a:lnTo>
                    <a:pt x="6081952" y="625452"/>
                  </a:lnTo>
                  <a:lnTo>
                    <a:pt x="6123856" y="681325"/>
                  </a:lnTo>
                  <a:lnTo>
                    <a:pt x="6159326" y="738719"/>
                  </a:lnTo>
                  <a:lnTo>
                    <a:pt x="6188144" y="797522"/>
                  </a:lnTo>
                  <a:lnTo>
                    <a:pt x="6210086" y="857622"/>
                  </a:lnTo>
                  <a:lnTo>
                    <a:pt x="6224933" y="918907"/>
                  </a:lnTo>
                  <a:lnTo>
                    <a:pt x="6232462" y="981265"/>
                  </a:lnTo>
                  <a:lnTo>
                    <a:pt x="6233414" y="1012812"/>
                  </a:lnTo>
                  <a:lnTo>
                    <a:pt x="6232462" y="1044357"/>
                  </a:lnTo>
                  <a:lnTo>
                    <a:pt x="6224933" y="1106714"/>
                  </a:lnTo>
                  <a:lnTo>
                    <a:pt x="6210086" y="1167998"/>
                  </a:lnTo>
                  <a:lnTo>
                    <a:pt x="6188144" y="1228097"/>
                  </a:lnTo>
                  <a:lnTo>
                    <a:pt x="6159326" y="1286899"/>
                  </a:lnTo>
                  <a:lnTo>
                    <a:pt x="6123856" y="1344292"/>
                  </a:lnTo>
                  <a:lnTo>
                    <a:pt x="6081952" y="1400164"/>
                  </a:lnTo>
                  <a:lnTo>
                    <a:pt x="6033838" y="1454403"/>
                  </a:lnTo>
                  <a:lnTo>
                    <a:pt x="5979734" y="1506897"/>
                  </a:lnTo>
                  <a:lnTo>
                    <a:pt x="5950505" y="1532454"/>
                  </a:lnTo>
                  <a:lnTo>
                    <a:pt x="5919861" y="1557534"/>
                  </a:lnTo>
                  <a:lnTo>
                    <a:pt x="5887831" y="1582120"/>
                  </a:lnTo>
                  <a:lnTo>
                    <a:pt x="5854441" y="1606201"/>
                  </a:lnTo>
                  <a:lnTo>
                    <a:pt x="5819720" y="1629761"/>
                  </a:lnTo>
                  <a:lnTo>
                    <a:pt x="5783695" y="1652787"/>
                  </a:lnTo>
                  <a:lnTo>
                    <a:pt x="5746394" y="1675264"/>
                  </a:lnTo>
                  <a:lnTo>
                    <a:pt x="5707844" y="1697179"/>
                  </a:lnTo>
                  <a:lnTo>
                    <a:pt x="5668073" y="1718518"/>
                  </a:lnTo>
                  <a:lnTo>
                    <a:pt x="5627109" y="1739266"/>
                  </a:lnTo>
                  <a:lnTo>
                    <a:pt x="5584979" y="1759410"/>
                  </a:lnTo>
                  <a:lnTo>
                    <a:pt x="5541711" y="1778935"/>
                  </a:lnTo>
                  <a:lnTo>
                    <a:pt x="5497333" y="1797828"/>
                  </a:lnTo>
                  <a:lnTo>
                    <a:pt x="5451873" y="1816075"/>
                  </a:lnTo>
                  <a:lnTo>
                    <a:pt x="5405357" y="1833661"/>
                  </a:lnTo>
                  <a:lnTo>
                    <a:pt x="5357814" y="1850573"/>
                  </a:lnTo>
                  <a:lnTo>
                    <a:pt x="5309271" y="1866797"/>
                  </a:lnTo>
                  <a:lnTo>
                    <a:pt x="5259757" y="1882318"/>
                  </a:lnTo>
                  <a:lnTo>
                    <a:pt x="5209298" y="1897122"/>
                  </a:lnTo>
                  <a:lnTo>
                    <a:pt x="5157922" y="1911196"/>
                  </a:lnTo>
                  <a:lnTo>
                    <a:pt x="5105657" y="1924526"/>
                  </a:lnTo>
                  <a:lnTo>
                    <a:pt x="5052531" y="1937097"/>
                  </a:lnTo>
                  <a:lnTo>
                    <a:pt x="4998570" y="1948896"/>
                  </a:lnTo>
                  <a:lnTo>
                    <a:pt x="4943804" y="1959908"/>
                  </a:lnTo>
                  <a:lnTo>
                    <a:pt x="4888260" y="1970120"/>
                  </a:lnTo>
                  <a:lnTo>
                    <a:pt x="4831964" y="1979517"/>
                  </a:lnTo>
                  <a:lnTo>
                    <a:pt x="4774945" y="1988086"/>
                  </a:lnTo>
                  <a:lnTo>
                    <a:pt x="4717231" y="1995812"/>
                  </a:lnTo>
                  <a:lnTo>
                    <a:pt x="4658849" y="2002682"/>
                  </a:lnTo>
                  <a:lnTo>
                    <a:pt x="4599827" y="2008681"/>
                  </a:lnTo>
                  <a:lnTo>
                    <a:pt x="4540192" y="2013796"/>
                  </a:lnTo>
                  <a:lnTo>
                    <a:pt x="4479973" y="2018012"/>
                  </a:lnTo>
                  <a:lnTo>
                    <a:pt x="4419196" y="2021316"/>
                  </a:lnTo>
                  <a:lnTo>
                    <a:pt x="4357889" y="2023693"/>
                  </a:lnTo>
                  <a:lnTo>
                    <a:pt x="4296081" y="2025129"/>
                  </a:lnTo>
                  <a:lnTo>
                    <a:pt x="4233799" y="2025611"/>
                  </a:lnTo>
                  <a:lnTo>
                    <a:pt x="1999614" y="2025611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829425" y="2728433"/>
            <a:ext cx="5483225" cy="1412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40000"/>
              </a:lnSpc>
              <a:spcBef>
                <a:spcPts val="100"/>
              </a:spcBef>
            </a:pP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Real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estate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pricing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refers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determining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properties,</a:t>
            </a:r>
            <a:r>
              <a:rPr dirty="0" sz="13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dirty="0" sz="13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include</a:t>
            </a:r>
            <a:r>
              <a:rPr dirty="0" sz="13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residential,</a:t>
            </a:r>
            <a:r>
              <a:rPr dirty="0" sz="13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commercial,</a:t>
            </a:r>
            <a:r>
              <a:rPr dirty="0" sz="13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3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industrial</a:t>
            </a:r>
            <a:r>
              <a:rPr dirty="0" sz="13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assets.</a:t>
            </a:r>
            <a:endParaRPr sz="1300">
              <a:latin typeface="Arial"/>
              <a:cs typeface="Arial"/>
            </a:endParaRPr>
          </a:p>
          <a:p>
            <a:pPr algn="ctr" marL="154305" marR="146685">
              <a:lnSpc>
                <a:spcPct val="140000"/>
              </a:lnSpc>
            </a:pP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Pricing</a:t>
            </a:r>
            <a:r>
              <a:rPr dirty="0" sz="13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3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real</a:t>
            </a:r>
            <a:r>
              <a:rPr dirty="0" sz="13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estate</a:t>
            </a:r>
            <a:r>
              <a:rPr dirty="0" sz="13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3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influenced</a:t>
            </a:r>
            <a:r>
              <a:rPr dirty="0" sz="13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3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3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combination</a:t>
            </a:r>
            <a:r>
              <a:rPr dirty="0" sz="13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3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factors</a:t>
            </a:r>
            <a:r>
              <a:rPr dirty="0" sz="13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including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location,</a:t>
            </a:r>
            <a:r>
              <a:rPr dirty="0" sz="13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demand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supply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dynamics,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economic</a:t>
            </a:r>
            <a:r>
              <a:rPr dirty="0" sz="13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conditions,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property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features,</a:t>
            </a:r>
            <a:r>
              <a:rPr dirty="0" sz="13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3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recent</a:t>
            </a:r>
            <a:r>
              <a:rPr dirty="0" sz="13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comparable</a:t>
            </a:r>
            <a:r>
              <a:rPr dirty="0" sz="13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sales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76507" cy="6726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714840" y="1764918"/>
              <a:ext cx="3714750" cy="2383155"/>
            </a:xfrm>
            <a:custGeom>
              <a:avLst/>
              <a:gdLst/>
              <a:ahLst/>
              <a:cxnLst/>
              <a:rect l="l" t="t" r="r" b="b"/>
              <a:pathLst>
                <a:path w="3714750" h="2383154">
                  <a:moveTo>
                    <a:pt x="1191514" y="2383040"/>
                  </a:moveTo>
                  <a:lnTo>
                    <a:pt x="1143591" y="2382094"/>
                  </a:lnTo>
                  <a:lnTo>
                    <a:pt x="1096149" y="2379279"/>
                  </a:lnTo>
                  <a:lnTo>
                    <a:pt x="1049222" y="2374632"/>
                  </a:lnTo>
                  <a:lnTo>
                    <a:pt x="1002848" y="2368187"/>
                  </a:lnTo>
                  <a:lnTo>
                    <a:pt x="957060" y="2359981"/>
                  </a:lnTo>
                  <a:lnTo>
                    <a:pt x="911895" y="2350048"/>
                  </a:lnTo>
                  <a:lnTo>
                    <a:pt x="867389" y="2338425"/>
                  </a:lnTo>
                  <a:lnTo>
                    <a:pt x="823576" y="2325147"/>
                  </a:lnTo>
                  <a:lnTo>
                    <a:pt x="780493" y="2310249"/>
                  </a:lnTo>
                  <a:lnTo>
                    <a:pt x="738175" y="2293768"/>
                  </a:lnTo>
                  <a:lnTo>
                    <a:pt x="696658" y="2275739"/>
                  </a:lnTo>
                  <a:lnTo>
                    <a:pt x="655977" y="2256197"/>
                  </a:lnTo>
                  <a:lnTo>
                    <a:pt x="616167" y="2235178"/>
                  </a:lnTo>
                  <a:lnTo>
                    <a:pt x="577266" y="2212718"/>
                  </a:lnTo>
                  <a:lnTo>
                    <a:pt x="539307" y="2188852"/>
                  </a:lnTo>
                  <a:lnTo>
                    <a:pt x="502327" y="2163616"/>
                  </a:lnTo>
                  <a:lnTo>
                    <a:pt x="466362" y="2137045"/>
                  </a:lnTo>
                  <a:lnTo>
                    <a:pt x="431446" y="2109176"/>
                  </a:lnTo>
                  <a:lnTo>
                    <a:pt x="397615" y="2080043"/>
                  </a:lnTo>
                  <a:lnTo>
                    <a:pt x="364906" y="2049682"/>
                  </a:lnTo>
                  <a:lnTo>
                    <a:pt x="333353" y="2018129"/>
                  </a:lnTo>
                  <a:lnTo>
                    <a:pt x="302993" y="1985419"/>
                  </a:lnTo>
                  <a:lnTo>
                    <a:pt x="273860" y="1951589"/>
                  </a:lnTo>
                  <a:lnTo>
                    <a:pt x="245991" y="1916673"/>
                  </a:lnTo>
                  <a:lnTo>
                    <a:pt x="219420" y="1880707"/>
                  </a:lnTo>
                  <a:lnTo>
                    <a:pt x="194184" y="1843727"/>
                  </a:lnTo>
                  <a:lnTo>
                    <a:pt x="170319" y="1805768"/>
                  </a:lnTo>
                  <a:lnTo>
                    <a:pt x="147859" y="1766867"/>
                  </a:lnTo>
                  <a:lnTo>
                    <a:pt x="126840" y="1727058"/>
                  </a:lnTo>
                  <a:lnTo>
                    <a:pt x="107299" y="1686377"/>
                  </a:lnTo>
                  <a:lnTo>
                    <a:pt x="89270" y="1644860"/>
                  </a:lnTo>
                  <a:lnTo>
                    <a:pt x="72789" y="1602542"/>
                  </a:lnTo>
                  <a:lnTo>
                    <a:pt x="57892" y="1559459"/>
                  </a:lnTo>
                  <a:lnTo>
                    <a:pt x="44614" y="1515647"/>
                  </a:lnTo>
                  <a:lnTo>
                    <a:pt x="32991" y="1471141"/>
                  </a:lnTo>
                  <a:lnTo>
                    <a:pt x="23059" y="1425976"/>
                  </a:lnTo>
                  <a:lnTo>
                    <a:pt x="14852" y="1380189"/>
                  </a:lnTo>
                  <a:lnTo>
                    <a:pt x="8408" y="1333815"/>
                  </a:lnTo>
                  <a:lnTo>
                    <a:pt x="3760" y="1286889"/>
                  </a:lnTo>
                  <a:lnTo>
                    <a:pt x="946" y="1239448"/>
                  </a:lnTo>
                  <a:lnTo>
                    <a:pt x="0" y="1191526"/>
                  </a:lnTo>
                  <a:lnTo>
                    <a:pt x="946" y="1143604"/>
                  </a:lnTo>
                  <a:lnTo>
                    <a:pt x="3760" y="1096161"/>
                  </a:lnTo>
                  <a:lnTo>
                    <a:pt x="8408" y="1049235"/>
                  </a:lnTo>
                  <a:lnTo>
                    <a:pt x="14852" y="1002860"/>
                  </a:lnTo>
                  <a:lnTo>
                    <a:pt x="23059" y="957072"/>
                  </a:lnTo>
                  <a:lnTo>
                    <a:pt x="32991" y="911907"/>
                  </a:lnTo>
                  <a:lnTo>
                    <a:pt x="44614" y="867400"/>
                  </a:lnTo>
                  <a:lnTo>
                    <a:pt x="57892" y="823587"/>
                  </a:lnTo>
                  <a:lnTo>
                    <a:pt x="72789" y="780504"/>
                  </a:lnTo>
                  <a:lnTo>
                    <a:pt x="89270" y="738186"/>
                  </a:lnTo>
                  <a:lnTo>
                    <a:pt x="107299" y="696668"/>
                  </a:lnTo>
                  <a:lnTo>
                    <a:pt x="126840" y="655987"/>
                  </a:lnTo>
                  <a:lnTo>
                    <a:pt x="147859" y="616177"/>
                  </a:lnTo>
                  <a:lnTo>
                    <a:pt x="170319" y="577275"/>
                  </a:lnTo>
                  <a:lnTo>
                    <a:pt x="194184" y="539316"/>
                  </a:lnTo>
                  <a:lnTo>
                    <a:pt x="219420" y="502336"/>
                  </a:lnTo>
                  <a:lnTo>
                    <a:pt x="245991" y="466370"/>
                  </a:lnTo>
                  <a:lnTo>
                    <a:pt x="273860" y="431453"/>
                  </a:lnTo>
                  <a:lnTo>
                    <a:pt x="302993" y="397622"/>
                  </a:lnTo>
                  <a:lnTo>
                    <a:pt x="333353" y="364913"/>
                  </a:lnTo>
                  <a:lnTo>
                    <a:pt x="364906" y="333359"/>
                  </a:lnTo>
                  <a:lnTo>
                    <a:pt x="397615" y="302998"/>
                  </a:lnTo>
                  <a:lnTo>
                    <a:pt x="431446" y="273865"/>
                  </a:lnTo>
                  <a:lnTo>
                    <a:pt x="466362" y="245995"/>
                  </a:lnTo>
                  <a:lnTo>
                    <a:pt x="502327" y="219425"/>
                  </a:lnTo>
                  <a:lnTo>
                    <a:pt x="539307" y="194188"/>
                  </a:lnTo>
                  <a:lnTo>
                    <a:pt x="577266" y="170322"/>
                  </a:lnTo>
                  <a:lnTo>
                    <a:pt x="616167" y="147862"/>
                  </a:lnTo>
                  <a:lnTo>
                    <a:pt x="655977" y="126843"/>
                  </a:lnTo>
                  <a:lnTo>
                    <a:pt x="696658" y="107301"/>
                  </a:lnTo>
                  <a:lnTo>
                    <a:pt x="738175" y="89272"/>
                  </a:lnTo>
                  <a:lnTo>
                    <a:pt x="780493" y="72791"/>
                  </a:lnTo>
                  <a:lnTo>
                    <a:pt x="823576" y="57893"/>
                  </a:lnTo>
                  <a:lnTo>
                    <a:pt x="867389" y="44615"/>
                  </a:lnTo>
                  <a:lnTo>
                    <a:pt x="911895" y="32992"/>
                  </a:lnTo>
                  <a:lnTo>
                    <a:pt x="957060" y="23059"/>
                  </a:lnTo>
                  <a:lnTo>
                    <a:pt x="1002848" y="14853"/>
                  </a:lnTo>
                  <a:lnTo>
                    <a:pt x="1049222" y="8408"/>
                  </a:lnTo>
                  <a:lnTo>
                    <a:pt x="1096149" y="3760"/>
                  </a:lnTo>
                  <a:lnTo>
                    <a:pt x="1143591" y="946"/>
                  </a:lnTo>
                  <a:lnTo>
                    <a:pt x="1191514" y="0"/>
                  </a:lnTo>
                  <a:lnTo>
                    <a:pt x="2522809" y="0"/>
                  </a:lnTo>
                  <a:lnTo>
                    <a:pt x="2570731" y="946"/>
                  </a:lnTo>
                  <a:lnTo>
                    <a:pt x="2618173" y="3760"/>
                  </a:lnTo>
                  <a:lnTo>
                    <a:pt x="2665099" y="8408"/>
                  </a:lnTo>
                  <a:lnTo>
                    <a:pt x="2711474" y="14853"/>
                  </a:lnTo>
                  <a:lnTo>
                    <a:pt x="2757261" y="23059"/>
                  </a:lnTo>
                  <a:lnTo>
                    <a:pt x="2802426" y="32992"/>
                  </a:lnTo>
                  <a:lnTo>
                    <a:pt x="2846933" y="44615"/>
                  </a:lnTo>
                  <a:lnTo>
                    <a:pt x="2890745" y="57893"/>
                  </a:lnTo>
                  <a:lnTo>
                    <a:pt x="2933828" y="72791"/>
                  </a:lnTo>
                  <a:lnTo>
                    <a:pt x="2976146" y="89272"/>
                  </a:lnTo>
                  <a:lnTo>
                    <a:pt x="3017664" y="107301"/>
                  </a:lnTo>
                  <a:lnTo>
                    <a:pt x="3058345" y="126843"/>
                  </a:lnTo>
                  <a:lnTo>
                    <a:pt x="3098154" y="147862"/>
                  </a:lnTo>
                  <a:lnTo>
                    <a:pt x="3137056" y="170322"/>
                  </a:lnTo>
                  <a:lnTo>
                    <a:pt x="3175015" y="194188"/>
                  </a:lnTo>
                  <a:lnTo>
                    <a:pt x="3211995" y="219425"/>
                  </a:lnTo>
                  <a:lnTo>
                    <a:pt x="3247961" y="245995"/>
                  </a:lnTo>
                  <a:lnTo>
                    <a:pt x="3282878" y="273865"/>
                  </a:lnTo>
                  <a:lnTo>
                    <a:pt x="3316708" y="302998"/>
                  </a:lnTo>
                  <a:lnTo>
                    <a:pt x="3349418" y="333359"/>
                  </a:lnTo>
                  <a:lnTo>
                    <a:pt x="3380971" y="364913"/>
                  </a:lnTo>
                  <a:lnTo>
                    <a:pt x="3411332" y="397622"/>
                  </a:lnTo>
                  <a:lnTo>
                    <a:pt x="3440465" y="431453"/>
                  </a:lnTo>
                  <a:lnTo>
                    <a:pt x="3468335" y="466370"/>
                  </a:lnTo>
                  <a:lnTo>
                    <a:pt x="3494906" y="502336"/>
                  </a:lnTo>
                  <a:lnTo>
                    <a:pt x="3520142" y="539316"/>
                  </a:lnTo>
                  <a:lnTo>
                    <a:pt x="3544008" y="577275"/>
                  </a:lnTo>
                  <a:lnTo>
                    <a:pt x="3566468" y="616177"/>
                  </a:lnTo>
                  <a:lnTo>
                    <a:pt x="3587487" y="655987"/>
                  </a:lnTo>
                  <a:lnTo>
                    <a:pt x="3607029" y="696668"/>
                  </a:lnTo>
                  <a:lnTo>
                    <a:pt x="3625058" y="738186"/>
                  </a:lnTo>
                  <a:lnTo>
                    <a:pt x="3641539" y="780504"/>
                  </a:lnTo>
                  <a:lnTo>
                    <a:pt x="3656437" y="823587"/>
                  </a:lnTo>
                  <a:lnTo>
                    <a:pt x="3669715" y="867400"/>
                  </a:lnTo>
                  <a:lnTo>
                    <a:pt x="3681338" y="911907"/>
                  </a:lnTo>
                  <a:lnTo>
                    <a:pt x="3691271" y="957072"/>
                  </a:lnTo>
                  <a:lnTo>
                    <a:pt x="3699477" y="1002860"/>
                  </a:lnTo>
                  <a:lnTo>
                    <a:pt x="3705922" y="1049235"/>
                  </a:lnTo>
                  <a:lnTo>
                    <a:pt x="3710570" y="1096161"/>
                  </a:lnTo>
                  <a:lnTo>
                    <a:pt x="3713384" y="1143604"/>
                  </a:lnTo>
                  <a:lnTo>
                    <a:pt x="3714330" y="1191526"/>
                  </a:lnTo>
                  <a:lnTo>
                    <a:pt x="3713384" y="1239448"/>
                  </a:lnTo>
                  <a:lnTo>
                    <a:pt x="3710570" y="1286889"/>
                  </a:lnTo>
                  <a:lnTo>
                    <a:pt x="3705922" y="1333815"/>
                  </a:lnTo>
                  <a:lnTo>
                    <a:pt x="3699477" y="1380189"/>
                  </a:lnTo>
                  <a:lnTo>
                    <a:pt x="3691271" y="1425976"/>
                  </a:lnTo>
                  <a:lnTo>
                    <a:pt x="3681338" y="1471141"/>
                  </a:lnTo>
                  <a:lnTo>
                    <a:pt x="3669715" y="1515647"/>
                  </a:lnTo>
                  <a:lnTo>
                    <a:pt x="3656437" y="1559459"/>
                  </a:lnTo>
                  <a:lnTo>
                    <a:pt x="3641539" y="1602542"/>
                  </a:lnTo>
                  <a:lnTo>
                    <a:pt x="3625058" y="1644860"/>
                  </a:lnTo>
                  <a:lnTo>
                    <a:pt x="3607029" y="1686377"/>
                  </a:lnTo>
                  <a:lnTo>
                    <a:pt x="3587487" y="1727058"/>
                  </a:lnTo>
                  <a:lnTo>
                    <a:pt x="3566468" y="1766867"/>
                  </a:lnTo>
                  <a:lnTo>
                    <a:pt x="3544008" y="1805768"/>
                  </a:lnTo>
                  <a:lnTo>
                    <a:pt x="3520142" y="1843727"/>
                  </a:lnTo>
                  <a:lnTo>
                    <a:pt x="3494906" y="1880707"/>
                  </a:lnTo>
                  <a:lnTo>
                    <a:pt x="3468335" y="1916673"/>
                  </a:lnTo>
                  <a:lnTo>
                    <a:pt x="3440465" y="1951589"/>
                  </a:lnTo>
                  <a:lnTo>
                    <a:pt x="3411332" y="1985419"/>
                  </a:lnTo>
                  <a:lnTo>
                    <a:pt x="3380971" y="2018129"/>
                  </a:lnTo>
                  <a:lnTo>
                    <a:pt x="3349418" y="2049682"/>
                  </a:lnTo>
                  <a:lnTo>
                    <a:pt x="3316708" y="2080043"/>
                  </a:lnTo>
                  <a:lnTo>
                    <a:pt x="3282878" y="2109176"/>
                  </a:lnTo>
                  <a:lnTo>
                    <a:pt x="3247961" y="2137045"/>
                  </a:lnTo>
                  <a:lnTo>
                    <a:pt x="3211995" y="2163616"/>
                  </a:lnTo>
                  <a:lnTo>
                    <a:pt x="3175015" y="2188852"/>
                  </a:lnTo>
                  <a:lnTo>
                    <a:pt x="3137056" y="2212718"/>
                  </a:lnTo>
                  <a:lnTo>
                    <a:pt x="3098154" y="2235178"/>
                  </a:lnTo>
                  <a:lnTo>
                    <a:pt x="3058345" y="2256197"/>
                  </a:lnTo>
                  <a:lnTo>
                    <a:pt x="3017664" y="2275739"/>
                  </a:lnTo>
                  <a:lnTo>
                    <a:pt x="2976146" y="2293768"/>
                  </a:lnTo>
                  <a:lnTo>
                    <a:pt x="2933828" y="2310249"/>
                  </a:lnTo>
                  <a:lnTo>
                    <a:pt x="2890745" y="2325147"/>
                  </a:lnTo>
                  <a:lnTo>
                    <a:pt x="2846933" y="2338425"/>
                  </a:lnTo>
                  <a:lnTo>
                    <a:pt x="2802426" y="2350048"/>
                  </a:lnTo>
                  <a:lnTo>
                    <a:pt x="2757261" y="2359981"/>
                  </a:lnTo>
                  <a:lnTo>
                    <a:pt x="2711474" y="2368187"/>
                  </a:lnTo>
                  <a:lnTo>
                    <a:pt x="2665099" y="2374632"/>
                  </a:lnTo>
                  <a:lnTo>
                    <a:pt x="2618173" y="2379279"/>
                  </a:lnTo>
                  <a:lnTo>
                    <a:pt x="2570731" y="2382094"/>
                  </a:lnTo>
                  <a:lnTo>
                    <a:pt x="2522809" y="2383040"/>
                  </a:lnTo>
                  <a:lnTo>
                    <a:pt x="1191514" y="238304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05051" y="1764918"/>
              <a:ext cx="6148070" cy="2383155"/>
            </a:xfrm>
            <a:custGeom>
              <a:avLst/>
              <a:gdLst/>
              <a:ahLst/>
              <a:cxnLst/>
              <a:rect l="l" t="t" r="r" b="b"/>
              <a:pathLst>
                <a:path w="6148070" h="2383154">
                  <a:moveTo>
                    <a:pt x="1972233" y="2383040"/>
                  </a:moveTo>
                  <a:lnTo>
                    <a:pt x="4175810" y="2383040"/>
                  </a:lnTo>
                  <a:lnTo>
                    <a:pt x="4235014" y="2382514"/>
                  </a:lnTo>
                  <a:lnTo>
                    <a:pt x="4293785" y="2380944"/>
                  </a:lnTo>
                  <a:lnTo>
                    <a:pt x="4352098" y="2378345"/>
                  </a:lnTo>
                  <a:lnTo>
                    <a:pt x="4409928" y="2374733"/>
                  </a:lnTo>
                  <a:lnTo>
                    <a:pt x="4467252" y="2370121"/>
                  </a:lnTo>
                  <a:lnTo>
                    <a:pt x="4524045" y="2364525"/>
                  </a:lnTo>
                  <a:lnTo>
                    <a:pt x="4580282" y="2357959"/>
                  </a:lnTo>
                  <a:lnTo>
                    <a:pt x="4635940" y="2350439"/>
                  </a:lnTo>
                  <a:lnTo>
                    <a:pt x="4690993" y="2341978"/>
                  </a:lnTo>
                  <a:lnTo>
                    <a:pt x="4745417" y="2332592"/>
                  </a:lnTo>
                  <a:lnTo>
                    <a:pt x="4799188" y="2322296"/>
                  </a:lnTo>
                  <a:lnTo>
                    <a:pt x="4852282" y="2311103"/>
                  </a:lnTo>
                  <a:lnTo>
                    <a:pt x="4904674" y="2299029"/>
                  </a:lnTo>
                  <a:lnTo>
                    <a:pt x="4956339" y="2286089"/>
                  </a:lnTo>
                  <a:lnTo>
                    <a:pt x="5007254" y="2272297"/>
                  </a:lnTo>
                  <a:lnTo>
                    <a:pt x="5057393" y="2257668"/>
                  </a:lnTo>
                  <a:lnTo>
                    <a:pt x="5106733" y="2242217"/>
                  </a:lnTo>
                  <a:lnTo>
                    <a:pt x="5155249" y="2225959"/>
                  </a:lnTo>
                  <a:lnTo>
                    <a:pt x="5202917" y="2208908"/>
                  </a:lnTo>
                  <a:lnTo>
                    <a:pt x="5249712" y="2191079"/>
                  </a:lnTo>
                  <a:lnTo>
                    <a:pt x="5295609" y="2172487"/>
                  </a:lnTo>
                  <a:lnTo>
                    <a:pt x="5340585" y="2153146"/>
                  </a:lnTo>
                  <a:lnTo>
                    <a:pt x="5384615" y="2133071"/>
                  </a:lnTo>
                  <a:lnTo>
                    <a:pt x="5427675" y="2112278"/>
                  </a:lnTo>
                  <a:lnTo>
                    <a:pt x="5469740" y="2090780"/>
                  </a:lnTo>
                  <a:lnTo>
                    <a:pt x="5510786" y="2068593"/>
                  </a:lnTo>
                  <a:lnTo>
                    <a:pt x="5550788" y="2045731"/>
                  </a:lnTo>
                  <a:lnTo>
                    <a:pt x="5589722" y="2022210"/>
                  </a:lnTo>
                  <a:lnTo>
                    <a:pt x="5627563" y="1998043"/>
                  </a:lnTo>
                  <a:lnTo>
                    <a:pt x="5664288" y="1973245"/>
                  </a:lnTo>
                  <a:lnTo>
                    <a:pt x="5699871" y="1947832"/>
                  </a:lnTo>
                  <a:lnTo>
                    <a:pt x="5734289" y="1921817"/>
                  </a:lnTo>
                  <a:lnTo>
                    <a:pt x="5767517" y="1895217"/>
                  </a:lnTo>
                  <a:lnTo>
                    <a:pt x="5799530" y="1868045"/>
                  </a:lnTo>
                  <a:lnTo>
                    <a:pt x="5830305" y="1840316"/>
                  </a:lnTo>
                  <a:lnTo>
                    <a:pt x="5859816" y="1812045"/>
                  </a:lnTo>
                  <a:lnTo>
                    <a:pt x="5888039" y="1783247"/>
                  </a:lnTo>
                  <a:lnTo>
                    <a:pt x="5914951" y="1753936"/>
                  </a:lnTo>
                  <a:lnTo>
                    <a:pt x="5940526" y="1724128"/>
                  </a:lnTo>
                  <a:lnTo>
                    <a:pt x="5964739" y="1693836"/>
                  </a:lnTo>
                  <a:lnTo>
                    <a:pt x="5987568" y="1663077"/>
                  </a:lnTo>
                  <a:lnTo>
                    <a:pt x="6028972" y="1600211"/>
                  </a:lnTo>
                  <a:lnTo>
                    <a:pt x="6064542" y="1535650"/>
                  </a:lnTo>
                  <a:lnTo>
                    <a:pt x="6094082" y="1469510"/>
                  </a:lnTo>
                  <a:lnTo>
                    <a:pt x="6117397" y="1401909"/>
                  </a:lnTo>
                  <a:lnTo>
                    <a:pt x="6134293" y="1332967"/>
                  </a:lnTo>
                  <a:lnTo>
                    <a:pt x="6144574" y="1262800"/>
                  </a:lnTo>
                  <a:lnTo>
                    <a:pt x="6148044" y="1191526"/>
                  </a:lnTo>
                  <a:lnTo>
                    <a:pt x="6147172" y="1155758"/>
                  </a:lnTo>
                  <a:lnTo>
                    <a:pt x="6140273" y="1085022"/>
                  </a:lnTo>
                  <a:lnTo>
                    <a:pt x="6126660" y="1015451"/>
                  </a:lnTo>
                  <a:lnTo>
                    <a:pt x="6106530" y="947164"/>
                  </a:lnTo>
                  <a:lnTo>
                    <a:pt x="6080078" y="880278"/>
                  </a:lnTo>
                  <a:lnTo>
                    <a:pt x="6047498" y="814911"/>
                  </a:lnTo>
                  <a:lnTo>
                    <a:pt x="6008987" y="751182"/>
                  </a:lnTo>
                  <a:lnTo>
                    <a:pt x="5964739" y="689208"/>
                  </a:lnTo>
                  <a:lnTo>
                    <a:pt x="5940526" y="658916"/>
                  </a:lnTo>
                  <a:lnTo>
                    <a:pt x="5914951" y="629107"/>
                  </a:lnTo>
                  <a:lnTo>
                    <a:pt x="5888039" y="599796"/>
                  </a:lnTo>
                  <a:lnTo>
                    <a:pt x="5859816" y="570998"/>
                  </a:lnTo>
                  <a:lnTo>
                    <a:pt x="5830305" y="542727"/>
                  </a:lnTo>
                  <a:lnTo>
                    <a:pt x="5799530" y="514998"/>
                  </a:lnTo>
                  <a:lnTo>
                    <a:pt x="5767517" y="487825"/>
                  </a:lnTo>
                  <a:lnTo>
                    <a:pt x="5734289" y="461225"/>
                  </a:lnTo>
                  <a:lnTo>
                    <a:pt x="5699871" y="435210"/>
                  </a:lnTo>
                  <a:lnTo>
                    <a:pt x="5664288" y="409797"/>
                  </a:lnTo>
                  <a:lnTo>
                    <a:pt x="5627563" y="384999"/>
                  </a:lnTo>
                  <a:lnTo>
                    <a:pt x="5589722" y="360832"/>
                  </a:lnTo>
                  <a:lnTo>
                    <a:pt x="5550788" y="337310"/>
                  </a:lnTo>
                  <a:lnTo>
                    <a:pt x="5510786" y="314448"/>
                  </a:lnTo>
                  <a:lnTo>
                    <a:pt x="5469740" y="292261"/>
                  </a:lnTo>
                  <a:lnTo>
                    <a:pt x="5427675" y="270763"/>
                  </a:lnTo>
                  <a:lnTo>
                    <a:pt x="5384615" y="249969"/>
                  </a:lnTo>
                  <a:lnTo>
                    <a:pt x="5340585" y="229895"/>
                  </a:lnTo>
                  <a:lnTo>
                    <a:pt x="5295609" y="210554"/>
                  </a:lnTo>
                  <a:lnTo>
                    <a:pt x="5249712" y="191962"/>
                  </a:lnTo>
                  <a:lnTo>
                    <a:pt x="5202917" y="174132"/>
                  </a:lnTo>
                  <a:lnTo>
                    <a:pt x="5155249" y="157081"/>
                  </a:lnTo>
                  <a:lnTo>
                    <a:pt x="5106733" y="140823"/>
                  </a:lnTo>
                  <a:lnTo>
                    <a:pt x="5057393" y="125372"/>
                  </a:lnTo>
                  <a:lnTo>
                    <a:pt x="5007254" y="110743"/>
                  </a:lnTo>
                  <a:lnTo>
                    <a:pt x="4956339" y="96951"/>
                  </a:lnTo>
                  <a:lnTo>
                    <a:pt x="4904674" y="84011"/>
                  </a:lnTo>
                  <a:lnTo>
                    <a:pt x="4852282" y="71937"/>
                  </a:lnTo>
                  <a:lnTo>
                    <a:pt x="4799188" y="60744"/>
                  </a:lnTo>
                  <a:lnTo>
                    <a:pt x="4745417" y="50447"/>
                  </a:lnTo>
                  <a:lnTo>
                    <a:pt x="4690993" y="41061"/>
                  </a:lnTo>
                  <a:lnTo>
                    <a:pt x="4635940" y="32601"/>
                  </a:lnTo>
                  <a:lnTo>
                    <a:pt x="4580282" y="25080"/>
                  </a:lnTo>
                  <a:lnTo>
                    <a:pt x="4524045" y="18515"/>
                  </a:lnTo>
                  <a:lnTo>
                    <a:pt x="4467252" y="12919"/>
                  </a:lnTo>
                  <a:lnTo>
                    <a:pt x="4409928" y="8307"/>
                  </a:lnTo>
                  <a:lnTo>
                    <a:pt x="4352098" y="4695"/>
                  </a:lnTo>
                  <a:lnTo>
                    <a:pt x="4293785" y="2096"/>
                  </a:lnTo>
                  <a:lnTo>
                    <a:pt x="4235014" y="526"/>
                  </a:lnTo>
                  <a:lnTo>
                    <a:pt x="4175810" y="0"/>
                  </a:lnTo>
                  <a:lnTo>
                    <a:pt x="1972233" y="0"/>
                  </a:lnTo>
                  <a:lnTo>
                    <a:pt x="1913029" y="526"/>
                  </a:lnTo>
                  <a:lnTo>
                    <a:pt x="1854258" y="2096"/>
                  </a:lnTo>
                  <a:lnTo>
                    <a:pt x="1795945" y="4695"/>
                  </a:lnTo>
                  <a:lnTo>
                    <a:pt x="1738114" y="8307"/>
                  </a:lnTo>
                  <a:lnTo>
                    <a:pt x="1680790" y="12919"/>
                  </a:lnTo>
                  <a:lnTo>
                    <a:pt x="1623997" y="18515"/>
                  </a:lnTo>
                  <a:lnTo>
                    <a:pt x="1567759" y="25080"/>
                  </a:lnTo>
                  <a:lnTo>
                    <a:pt x="1512102" y="32601"/>
                  </a:lnTo>
                  <a:lnTo>
                    <a:pt x="1457048" y="41061"/>
                  </a:lnTo>
                  <a:lnTo>
                    <a:pt x="1402624" y="50447"/>
                  </a:lnTo>
                  <a:lnTo>
                    <a:pt x="1348852" y="60744"/>
                  </a:lnTo>
                  <a:lnTo>
                    <a:pt x="1295759" y="71937"/>
                  </a:lnTo>
                  <a:lnTo>
                    <a:pt x="1243367" y="84011"/>
                  </a:lnTo>
                  <a:lnTo>
                    <a:pt x="1191701" y="96951"/>
                  </a:lnTo>
                  <a:lnTo>
                    <a:pt x="1140787" y="110743"/>
                  </a:lnTo>
                  <a:lnTo>
                    <a:pt x="1090647" y="125372"/>
                  </a:lnTo>
                  <a:lnTo>
                    <a:pt x="1041307" y="140823"/>
                  </a:lnTo>
                  <a:lnTo>
                    <a:pt x="992791" y="157081"/>
                  </a:lnTo>
                  <a:lnTo>
                    <a:pt x="945123" y="174132"/>
                  </a:lnTo>
                  <a:lnTo>
                    <a:pt x="898329" y="191962"/>
                  </a:lnTo>
                  <a:lnTo>
                    <a:pt x="852431" y="210554"/>
                  </a:lnTo>
                  <a:lnTo>
                    <a:pt x="807455" y="229895"/>
                  </a:lnTo>
                  <a:lnTo>
                    <a:pt x="763425" y="249969"/>
                  </a:lnTo>
                  <a:lnTo>
                    <a:pt x="720365" y="270763"/>
                  </a:lnTo>
                  <a:lnTo>
                    <a:pt x="678301" y="292261"/>
                  </a:lnTo>
                  <a:lnTo>
                    <a:pt x="637255" y="314448"/>
                  </a:lnTo>
                  <a:lnTo>
                    <a:pt x="597253" y="337310"/>
                  </a:lnTo>
                  <a:lnTo>
                    <a:pt x="558319" y="360832"/>
                  </a:lnTo>
                  <a:lnTo>
                    <a:pt x="520478" y="384999"/>
                  </a:lnTo>
                  <a:lnTo>
                    <a:pt x="483753" y="409797"/>
                  </a:lnTo>
                  <a:lnTo>
                    <a:pt x="448170" y="435210"/>
                  </a:lnTo>
                  <a:lnTo>
                    <a:pt x="413752" y="461225"/>
                  </a:lnTo>
                  <a:lnTo>
                    <a:pt x="380524" y="487825"/>
                  </a:lnTo>
                  <a:lnTo>
                    <a:pt x="348511" y="514998"/>
                  </a:lnTo>
                  <a:lnTo>
                    <a:pt x="317737" y="542727"/>
                  </a:lnTo>
                  <a:lnTo>
                    <a:pt x="288226" y="570998"/>
                  </a:lnTo>
                  <a:lnTo>
                    <a:pt x="260003" y="599796"/>
                  </a:lnTo>
                  <a:lnTo>
                    <a:pt x="233091" y="629107"/>
                  </a:lnTo>
                  <a:lnTo>
                    <a:pt x="207517" y="658916"/>
                  </a:lnTo>
                  <a:lnTo>
                    <a:pt x="183303" y="689208"/>
                  </a:lnTo>
                  <a:lnTo>
                    <a:pt x="160474" y="719968"/>
                  </a:lnTo>
                  <a:lnTo>
                    <a:pt x="119071" y="782835"/>
                  </a:lnTo>
                  <a:lnTo>
                    <a:pt x="83501" y="847397"/>
                  </a:lnTo>
                  <a:lnTo>
                    <a:pt x="53961" y="913538"/>
                  </a:lnTo>
                  <a:lnTo>
                    <a:pt x="30646" y="981139"/>
                  </a:lnTo>
                  <a:lnTo>
                    <a:pt x="13750" y="1050083"/>
                  </a:lnTo>
                  <a:lnTo>
                    <a:pt x="3470" y="1120251"/>
                  </a:lnTo>
                  <a:lnTo>
                    <a:pt x="0" y="1191526"/>
                  </a:lnTo>
                  <a:lnTo>
                    <a:pt x="871" y="1227294"/>
                  </a:lnTo>
                  <a:lnTo>
                    <a:pt x="7771" y="1298029"/>
                  </a:lnTo>
                  <a:lnTo>
                    <a:pt x="21383" y="1367598"/>
                  </a:lnTo>
                  <a:lnTo>
                    <a:pt x="41513" y="1435885"/>
                  </a:lnTo>
                  <a:lnTo>
                    <a:pt x="67966" y="1502769"/>
                  </a:lnTo>
                  <a:lnTo>
                    <a:pt x="100545" y="1568135"/>
                  </a:lnTo>
                  <a:lnTo>
                    <a:pt x="139056" y="1631863"/>
                  </a:lnTo>
                  <a:lnTo>
                    <a:pt x="183303" y="1693836"/>
                  </a:lnTo>
                  <a:lnTo>
                    <a:pt x="207517" y="1724128"/>
                  </a:lnTo>
                  <a:lnTo>
                    <a:pt x="233091" y="1753936"/>
                  </a:lnTo>
                  <a:lnTo>
                    <a:pt x="260003" y="1783247"/>
                  </a:lnTo>
                  <a:lnTo>
                    <a:pt x="288226" y="1812045"/>
                  </a:lnTo>
                  <a:lnTo>
                    <a:pt x="317737" y="1840316"/>
                  </a:lnTo>
                  <a:lnTo>
                    <a:pt x="348511" y="1868045"/>
                  </a:lnTo>
                  <a:lnTo>
                    <a:pt x="380524" y="1895217"/>
                  </a:lnTo>
                  <a:lnTo>
                    <a:pt x="413752" y="1921817"/>
                  </a:lnTo>
                  <a:lnTo>
                    <a:pt x="448170" y="1947832"/>
                  </a:lnTo>
                  <a:lnTo>
                    <a:pt x="483753" y="1973245"/>
                  </a:lnTo>
                  <a:lnTo>
                    <a:pt x="520478" y="1998043"/>
                  </a:lnTo>
                  <a:lnTo>
                    <a:pt x="558319" y="2022210"/>
                  </a:lnTo>
                  <a:lnTo>
                    <a:pt x="597253" y="2045731"/>
                  </a:lnTo>
                  <a:lnTo>
                    <a:pt x="637255" y="2068593"/>
                  </a:lnTo>
                  <a:lnTo>
                    <a:pt x="678301" y="2090780"/>
                  </a:lnTo>
                  <a:lnTo>
                    <a:pt x="720365" y="2112278"/>
                  </a:lnTo>
                  <a:lnTo>
                    <a:pt x="763425" y="2133071"/>
                  </a:lnTo>
                  <a:lnTo>
                    <a:pt x="807455" y="2153146"/>
                  </a:lnTo>
                  <a:lnTo>
                    <a:pt x="852431" y="2172487"/>
                  </a:lnTo>
                  <a:lnTo>
                    <a:pt x="898329" y="2191079"/>
                  </a:lnTo>
                  <a:lnTo>
                    <a:pt x="945123" y="2208908"/>
                  </a:lnTo>
                  <a:lnTo>
                    <a:pt x="992791" y="2225959"/>
                  </a:lnTo>
                  <a:lnTo>
                    <a:pt x="1041307" y="2242217"/>
                  </a:lnTo>
                  <a:lnTo>
                    <a:pt x="1090647" y="2257668"/>
                  </a:lnTo>
                  <a:lnTo>
                    <a:pt x="1140787" y="2272297"/>
                  </a:lnTo>
                  <a:lnTo>
                    <a:pt x="1191701" y="2286089"/>
                  </a:lnTo>
                  <a:lnTo>
                    <a:pt x="1243367" y="2299029"/>
                  </a:lnTo>
                  <a:lnTo>
                    <a:pt x="1295759" y="2311103"/>
                  </a:lnTo>
                  <a:lnTo>
                    <a:pt x="1348852" y="2322296"/>
                  </a:lnTo>
                  <a:lnTo>
                    <a:pt x="1402624" y="2332592"/>
                  </a:lnTo>
                  <a:lnTo>
                    <a:pt x="1457048" y="2341978"/>
                  </a:lnTo>
                  <a:lnTo>
                    <a:pt x="1512102" y="2350439"/>
                  </a:lnTo>
                  <a:lnTo>
                    <a:pt x="1567759" y="2357959"/>
                  </a:lnTo>
                  <a:lnTo>
                    <a:pt x="1623997" y="2364525"/>
                  </a:lnTo>
                  <a:lnTo>
                    <a:pt x="1680790" y="2370121"/>
                  </a:lnTo>
                  <a:lnTo>
                    <a:pt x="1738114" y="2374733"/>
                  </a:lnTo>
                  <a:lnTo>
                    <a:pt x="1795945" y="2378345"/>
                  </a:lnTo>
                  <a:lnTo>
                    <a:pt x="1854258" y="2380944"/>
                  </a:lnTo>
                  <a:lnTo>
                    <a:pt x="1913029" y="2382514"/>
                  </a:lnTo>
                  <a:lnTo>
                    <a:pt x="1972233" y="2383040"/>
                  </a:lnTo>
                  <a:close/>
                </a:path>
              </a:pathLst>
            </a:custGeom>
            <a:solidFill>
              <a:srgbClr val="9F5B44">
                <a:alpha val="5646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05051" y="1764918"/>
              <a:ext cx="6148070" cy="2383155"/>
            </a:xfrm>
            <a:custGeom>
              <a:avLst/>
              <a:gdLst/>
              <a:ahLst/>
              <a:cxnLst/>
              <a:rect l="l" t="t" r="r" b="b"/>
              <a:pathLst>
                <a:path w="6148070" h="2383154">
                  <a:moveTo>
                    <a:pt x="1972233" y="2383040"/>
                  </a:moveTo>
                  <a:lnTo>
                    <a:pt x="1913029" y="2382514"/>
                  </a:lnTo>
                  <a:lnTo>
                    <a:pt x="1854258" y="2380944"/>
                  </a:lnTo>
                  <a:lnTo>
                    <a:pt x="1795945" y="2378345"/>
                  </a:lnTo>
                  <a:lnTo>
                    <a:pt x="1738114" y="2374733"/>
                  </a:lnTo>
                  <a:lnTo>
                    <a:pt x="1680790" y="2370121"/>
                  </a:lnTo>
                  <a:lnTo>
                    <a:pt x="1623997" y="2364525"/>
                  </a:lnTo>
                  <a:lnTo>
                    <a:pt x="1567759" y="2357959"/>
                  </a:lnTo>
                  <a:lnTo>
                    <a:pt x="1512102" y="2350439"/>
                  </a:lnTo>
                  <a:lnTo>
                    <a:pt x="1457048" y="2341978"/>
                  </a:lnTo>
                  <a:lnTo>
                    <a:pt x="1402624" y="2332592"/>
                  </a:lnTo>
                  <a:lnTo>
                    <a:pt x="1348852" y="2322296"/>
                  </a:lnTo>
                  <a:lnTo>
                    <a:pt x="1295759" y="2311103"/>
                  </a:lnTo>
                  <a:lnTo>
                    <a:pt x="1243367" y="2299029"/>
                  </a:lnTo>
                  <a:lnTo>
                    <a:pt x="1191701" y="2286089"/>
                  </a:lnTo>
                  <a:lnTo>
                    <a:pt x="1140787" y="2272297"/>
                  </a:lnTo>
                  <a:lnTo>
                    <a:pt x="1090647" y="2257668"/>
                  </a:lnTo>
                  <a:lnTo>
                    <a:pt x="1041307" y="2242217"/>
                  </a:lnTo>
                  <a:lnTo>
                    <a:pt x="992791" y="2225959"/>
                  </a:lnTo>
                  <a:lnTo>
                    <a:pt x="945123" y="2208908"/>
                  </a:lnTo>
                  <a:lnTo>
                    <a:pt x="898329" y="2191079"/>
                  </a:lnTo>
                  <a:lnTo>
                    <a:pt x="852431" y="2172487"/>
                  </a:lnTo>
                  <a:lnTo>
                    <a:pt x="807455" y="2153146"/>
                  </a:lnTo>
                  <a:lnTo>
                    <a:pt x="763425" y="2133071"/>
                  </a:lnTo>
                  <a:lnTo>
                    <a:pt x="720365" y="2112278"/>
                  </a:lnTo>
                  <a:lnTo>
                    <a:pt x="678301" y="2090780"/>
                  </a:lnTo>
                  <a:lnTo>
                    <a:pt x="637255" y="2068593"/>
                  </a:lnTo>
                  <a:lnTo>
                    <a:pt x="597253" y="2045731"/>
                  </a:lnTo>
                  <a:lnTo>
                    <a:pt x="558319" y="2022210"/>
                  </a:lnTo>
                  <a:lnTo>
                    <a:pt x="520478" y="1998043"/>
                  </a:lnTo>
                  <a:lnTo>
                    <a:pt x="483753" y="1973245"/>
                  </a:lnTo>
                  <a:lnTo>
                    <a:pt x="448170" y="1947832"/>
                  </a:lnTo>
                  <a:lnTo>
                    <a:pt x="413752" y="1921817"/>
                  </a:lnTo>
                  <a:lnTo>
                    <a:pt x="380524" y="1895217"/>
                  </a:lnTo>
                  <a:lnTo>
                    <a:pt x="348511" y="1868045"/>
                  </a:lnTo>
                  <a:lnTo>
                    <a:pt x="317737" y="1840316"/>
                  </a:lnTo>
                  <a:lnTo>
                    <a:pt x="288226" y="1812045"/>
                  </a:lnTo>
                  <a:lnTo>
                    <a:pt x="260003" y="1783247"/>
                  </a:lnTo>
                  <a:lnTo>
                    <a:pt x="233091" y="1753936"/>
                  </a:lnTo>
                  <a:lnTo>
                    <a:pt x="207517" y="1724128"/>
                  </a:lnTo>
                  <a:lnTo>
                    <a:pt x="183303" y="1693836"/>
                  </a:lnTo>
                  <a:lnTo>
                    <a:pt x="160474" y="1663077"/>
                  </a:lnTo>
                  <a:lnTo>
                    <a:pt x="119071" y="1600211"/>
                  </a:lnTo>
                  <a:lnTo>
                    <a:pt x="83501" y="1535650"/>
                  </a:lnTo>
                  <a:lnTo>
                    <a:pt x="53961" y="1469510"/>
                  </a:lnTo>
                  <a:lnTo>
                    <a:pt x="30646" y="1401909"/>
                  </a:lnTo>
                  <a:lnTo>
                    <a:pt x="13750" y="1332967"/>
                  </a:lnTo>
                  <a:lnTo>
                    <a:pt x="3470" y="1262800"/>
                  </a:lnTo>
                  <a:lnTo>
                    <a:pt x="0" y="1191526"/>
                  </a:lnTo>
                  <a:lnTo>
                    <a:pt x="871" y="1155758"/>
                  </a:lnTo>
                  <a:lnTo>
                    <a:pt x="7771" y="1085022"/>
                  </a:lnTo>
                  <a:lnTo>
                    <a:pt x="21383" y="1015451"/>
                  </a:lnTo>
                  <a:lnTo>
                    <a:pt x="41513" y="947164"/>
                  </a:lnTo>
                  <a:lnTo>
                    <a:pt x="67966" y="880278"/>
                  </a:lnTo>
                  <a:lnTo>
                    <a:pt x="100545" y="814911"/>
                  </a:lnTo>
                  <a:lnTo>
                    <a:pt x="139056" y="751182"/>
                  </a:lnTo>
                  <a:lnTo>
                    <a:pt x="183303" y="689208"/>
                  </a:lnTo>
                  <a:lnTo>
                    <a:pt x="207517" y="658916"/>
                  </a:lnTo>
                  <a:lnTo>
                    <a:pt x="233091" y="629107"/>
                  </a:lnTo>
                  <a:lnTo>
                    <a:pt x="260003" y="599796"/>
                  </a:lnTo>
                  <a:lnTo>
                    <a:pt x="288226" y="570998"/>
                  </a:lnTo>
                  <a:lnTo>
                    <a:pt x="317737" y="542727"/>
                  </a:lnTo>
                  <a:lnTo>
                    <a:pt x="348511" y="514998"/>
                  </a:lnTo>
                  <a:lnTo>
                    <a:pt x="380524" y="487825"/>
                  </a:lnTo>
                  <a:lnTo>
                    <a:pt x="413752" y="461225"/>
                  </a:lnTo>
                  <a:lnTo>
                    <a:pt x="448170" y="435210"/>
                  </a:lnTo>
                  <a:lnTo>
                    <a:pt x="483753" y="409797"/>
                  </a:lnTo>
                  <a:lnTo>
                    <a:pt x="520478" y="384999"/>
                  </a:lnTo>
                  <a:lnTo>
                    <a:pt x="558319" y="360832"/>
                  </a:lnTo>
                  <a:lnTo>
                    <a:pt x="597253" y="337310"/>
                  </a:lnTo>
                  <a:lnTo>
                    <a:pt x="637255" y="314448"/>
                  </a:lnTo>
                  <a:lnTo>
                    <a:pt x="678301" y="292261"/>
                  </a:lnTo>
                  <a:lnTo>
                    <a:pt x="720365" y="270763"/>
                  </a:lnTo>
                  <a:lnTo>
                    <a:pt x="763425" y="249969"/>
                  </a:lnTo>
                  <a:lnTo>
                    <a:pt x="807455" y="229895"/>
                  </a:lnTo>
                  <a:lnTo>
                    <a:pt x="852431" y="210554"/>
                  </a:lnTo>
                  <a:lnTo>
                    <a:pt x="898329" y="191962"/>
                  </a:lnTo>
                  <a:lnTo>
                    <a:pt x="945123" y="174132"/>
                  </a:lnTo>
                  <a:lnTo>
                    <a:pt x="992791" y="157081"/>
                  </a:lnTo>
                  <a:lnTo>
                    <a:pt x="1041307" y="140823"/>
                  </a:lnTo>
                  <a:lnTo>
                    <a:pt x="1090647" y="125372"/>
                  </a:lnTo>
                  <a:lnTo>
                    <a:pt x="1140787" y="110743"/>
                  </a:lnTo>
                  <a:lnTo>
                    <a:pt x="1191701" y="96951"/>
                  </a:lnTo>
                  <a:lnTo>
                    <a:pt x="1243367" y="84011"/>
                  </a:lnTo>
                  <a:lnTo>
                    <a:pt x="1295759" y="71937"/>
                  </a:lnTo>
                  <a:lnTo>
                    <a:pt x="1348852" y="60744"/>
                  </a:lnTo>
                  <a:lnTo>
                    <a:pt x="1402624" y="50447"/>
                  </a:lnTo>
                  <a:lnTo>
                    <a:pt x="1457048" y="41061"/>
                  </a:lnTo>
                  <a:lnTo>
                    <a:pt x="1512102" y="32601"/>
                  </a:lnTo>
                  <a:lnTo>
                    <a:pt x="1567759" y="25080"/>
                  </a:lnTo>
                  <a:lnTo>
                    <a:pt x="1623997" y="18515"/>
                  </a:lnTo>
                  <a:lnTo>
                    <a:pt x="1680790" y="12919"/>
                  </a:lnTo>
                  <a:lnTo>
                    <a:pt x="1738114" y="8307"/>
                  </a:lnTo>
                  <a:lnTo>
                    <a:pt x="1795945" y="4695"/>
                  </a:lnTo>
                  <a:lnTo>
                    <a:pt x="1854258" y="2096"/>
                  </a:lnTo>
                  <a:lnTo>
                    <a:pt x="1913029" y="526"/>
                  </a:lnTo>
                  <a:lnTo>
                    <a:pt x="1972233" y="0"/>
                  </a:lnTo>
                  <a:lnTo>
                    <a:pt x="4175810" y="0"/>
                  </a:lnTo>
                  <a:lnTo>
                    <a:pt x="4235014" y="526"/>
                  </a:lnTo>
                  <a:lnTo>
                    <a:pt x="4293785" y="2096"/>
                  </a:lnTo>
                  <a:lnTo>
                    <a:pt x="4352098" y="4695"/>
                  </a:lnTo>
                  <a:lnTo>
                    <a:pt x="4409928" y="8307"/>
                  </a:lnTo>
                  <a:lnTo>
                    <a:pt x="4467252" y="12919"/>
                  </a:lnTo>
                  <a:lnTo>
                    <a:pt x="4524045" y="18515"/>
                  </a:lnTo>
                  <a:lnTo>
                    <a:pt x="4580282" y="25080"/>
                  </a:lnTo>
                  <a:lnTo>
                    <a:pt x="4635940" y="32601"/>
                  </a:lnTo>
                  <a:lnTo>
                    <a:pt x="4690993" y="41061"/>
                  </a:lnTo>
                  <a:lnTo>
                    <a:pt x="4745417" y="50447"/>
                  </a:lnTo>
                  <a:lnTo>
                    <a:pt x="4799188" y="60744"/>
                  </a:lnTo>
                  <a:lnTo>
                    <a:pt x="4852282" y="71937"/>
                  </a:lnTo>
                  <a:lnTo>
                    <a:pt x="4904674" y="84011"/>
                  </a:lnTo>
                  <a:lnTo>
                    <a:pt x="4956339" y="96951"/>
                  </a:lnTo>
                  <a:lnTo>
                    <a:pt x="5007254" y="110743"/>
                  </a:lnTo>
                  <a:lnTo>
                    <a:pt x="5057393" y="125372"/>
                  </a:lnTo>
                  <a:lnTo>
                    <a:pt x="5106733" y="140823"/>
                  </a:lnTo>
                  <a:lnTo>
                    <a:pt x="5155249" y="157081"/>
                  </a:lnTo>
                  <a:lnTo>
                    <a:pt x="5202917" y="174132"/>
                  </a:lnTo>
                  <a:lnTo>
                    <a:pt x="5249712" y="191962"/>
                  </a:lnTo>
                  <a:lnTo>
                    <a:pt x="5295609" y="210554"/>
                  </a:lnTo>
                  <a:lnTo>
                    <a:pt x="5340585" y="229895"/>
                  </a:lnTo>
                  <a:lnTo>
                    <a:pt x="5384615" y="249969"/>
                  </a:lnTo>
                  <a:lnTo>
                    <a:pt x="5427675" y="270763"/>
                  </a:lnTo>
                  <a:lnTo>
                    <a:pt x="5469740" y="292261"/>
                  </a:lnTo>
                  <a:lnTo>
                    <a:pt x="5510786" y="314448"/>
                  </a:lnTo>
                  <a:lnTo>
                    <a:pt x="5550788" y="337310"/>
                  </a:lnTo>
                  <a:lnTo>
                    <a:pt x="5589722" y="360832"/>
                  </a:lnTo>
                  <a:lnTo>
                    <a:pt x="5627563" y="384999"/>
                  </a:lnTo>
                  <a:lnTo>
                    <a:pt x="5664288" y="409797"/>
                  </a:lnTo>
                  <a:lnTo>
                    <a:pt x="5699871" y="435210"/>
                  </a:lnTo>
                  <a:lnTo>
                    <a:pt x="5734289" y="461225"/>
                  </a:lnTo>
                  <a:lnTo>
                    <a:pt x="5767517" y="487825"/>
                  </a:lnTo>
                  <a:lnTo>
                    <a:pt x="5799530" y="514998"/>
                  </a:lnTo>
                  <a:lnTo>
                    <a:pt x="5830305" y="542727"/>
                  </a:lnTo>
                  <a:lnTo>
                    <a:pt x="5859816" y="570998"/>
                  </a:lnTo>
                  <a:lnTo>
                    <a:pt x="5888039" y="599796"/>
                  </a:lnTo>
                  <a:lnTo>
                    <a:pt x="5914951" y="629107"/>
                  </a:lnTo>
                  <a:lnTo>
                    <a:pt x="5940526" y="658916"/>
                  </a:lnTo>
                  <a:lnTo>
                    <a:pt x="5964739" y="689208"/>
                  </a:lnTo>
                  <a:lnTo>
                    <a:pt x="5987568" y="719968"/>
                  </a:lnTo>
                  <a:lnTo>
                    <a:pt x="6028972" y="782835"/>
                  </a:lnTo>
                  <a:lnTo>
                    <a:pt x="6064542" y="847397"/>
                  </a:lnTo>
                  <a:lnTo>
                    <a:pt x="6094082" y="913538"/>
                  </a:lnTo>
                  <a:lnTo>
                    <a:pt x="6117397" y="981139"/>
                  </a:lnTo>
                  <a:lnTo>
                    <a:pt x="6134293" y="1050083"/>
                  </a:lnTo>
                  <a:lnTo>
                    <a:pt x="6144574" y="1120251"/>
                  </a:lnTo>
                  <a:lnTo>
                    <a:pt x="6148044" y="1191526"/>
                  </a:lnTo>
                  <a:lnTo>
                    <a:pt x="6147172" y="1227294"/>
                  </a:lnTo>
                  <a:lnTo>
                    <a:pt x="6140273" y="1298029"/>
                  </a:lnTo>
                  <a:lnTo>
                    <a:pt x="6126660" y="1367598"/>
                  </a:lnTo>
                  <a:lnTo>
                    <a:pt x="6106530" y="1435885"/>
                  </a:lnTo>
                  <a:lnTo>
                    <a:pt x="6080078" y="1502769"/>
                  </a:lnTo>
                  <a:lnTo>
                    <a:pt x="6047498" y="1568135"/>
                  </a:lnTo>
                  <a:lnTo>
                    <a:pt x="6008987" y="1631863"/>
                  </a:lnTo>
                  <a:lnTo>
                    <a:pt x="5964739" y="1693836"/>
                  </a:lnTo>
                  <a:lnTo>
                    <a:pt x="5940526" y="1724128"/>
                  </a:lnTo>
                  <a:lnTo>
                    <a:pt x="5914951" y="1753936"/>
                  </a:lnTo>
                  <a:lnTo>
                    <a:pt x="5888039" y="1783247"/>
                  </a:lnTo>
                  <a:lnTo>
                    <a:pt x="5859816" y="1812045"/>
                  </a:lnTo>
                  <a:lnTo>
                    <a:pt x="5830305" y="1840316"/>
                  </a:lnTo>
                  <a:lnTo>
                    <a:pt x="5799530" y="1868045"/>
                  </a:lnTo>
                  <a:lnTo>
                    <a:pt x="5767517" y="1895217"/>
                  </a:lnTo>
                  <a:lnTo>
                    <a:pt x="5734289" y="1921817"/>
                  </a:lnTo>
                  <a:lnTo>
                    <a:pt x="5699871" y="1947832"/>
                  </a:lnTo>
                  <a:lnTo>
                    <a:pt x="5664288" y="1973245"/>
                  </a:lnTo>
                  <a:lnTo>
                    <a:pt x="5627563" y="1998043"/>
                  </a:lnTo>
                  <a:lnTo>
                    <a:pt x="5589722" y="2022210"/>
                  </a:lnTo>
                  <a:lnTo>
                    <a:pt x="5550788" y="2045731"/>
                  </a:lnTo>
                  <a:lnTo>
                    <a:pt x="5510786" y="2068593"/>
                  </a:lnTo>
                  <a:lnTo>
                    <a:pt x="5469740" y="2090780"/>
                  </a:lnTo>
                  <a:lnTo>
                    <a:pt x="5427675" y="2112278"/>
                  </a:lnTo>
                  <a:lnTo>
                    <a:pt x="5384615" y="2133071"/>
                  </a:lnTo>
                  <a:lnTo>
                    <a:pt x="5340585" y="2153146"/>
                  </a:lnTo>
                  <a:lnTo>
                    <a:pt x="5295609" y="2172487"/>
                  </a:lnTo>
                  <a:lnTo>
                    <a:pt x="5249712" y="2191079"/>
                  </a:lnTo>
                  <a:lnTo>
                    <a:pt x="5202917" y="2208908"/>
                  </a:lnTo>
                  <a:lnTo>
                    <a:pt x="5155249" y="2225959"/>
                  </a:lnTo>
                  <a:lnTo>
                    <a:pt x="5106733" y="2242217"/>
                  </a:lnTo>
                  <a:lnTo>
                    <a:pt x="5057393" y="2257668"/>
                  </a:lnTo>
                  <a:lnTo>
                    <a:pt x="5007254" y="2272297"/>
                  </a:lnTo>
                  <a:lnTo>
                    <a:pt x="4956339" y="2286089"/>
                  </a:lnTo>
                  <a:lnTo>
                    <a:pt x="4904674" y="2299029"/>
                  </a:lnTo>
                  <a:lnTo>
                    <a:pt x="4852282" y="2311103"/>
                  </a:lnTo>
                  <a:lnTo>
                    <a:pt x="4799188" y="2322296"/>
                  </a:lnTo>
                  <a:lnTo>
                    <a:pt x="4745417" y="2332592"/>
                  </a:lnTo>
                  <a:lnTo>
                    <a:pt x="4690993" y="2341978"/>
                  </a:lnTo>
                  <a:lnTo>
                    <a:pt x="4635940" y="2350439"/>
                  </a:lnTo>
                  <a:lnTo>
                    <a:pt x="4580282" y="2357959"/>
                  </a:lnTo>
                  <a:lnTo>
                    <a:pt x="4524045" y="2364525"/>
                  </a:lnTo>
                  <a:lnTo>
                    <a:pt x="4467252" y="2370121"/>
                  </a:lnTo>
                  <a:lnTo>
                    <a:pt x="4409928" y="2374733"/>
                  </a:lnTo>
                  <a:lnTo>
                    <a:pt x="4352098" y="2378345"/>
                  </a:lnTo>
                  <a:lnTo>
                    <a:pt x="4293785" y="2380944"/>
                  </a:lnTo>
                  <a:lnTo>
                    <a:pt x="4235014" y="2382514"/>
                  </a:lnTo>
                  <a:lnTo>
                    <a:pt x="4175810" y="2383040"/>
                  </a:lnTo>
                  <a:lnTo>
                    <a:pt x="1972233" y="238304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802634" y="995545"/>
              <a:ext cx="1539240" cy="1539240"/>
            </a:xfrm>
            <a:custGeom>
              <a:avLst/>
              <a:gdLst/>
              <a:ahLst/>
              <a:cxnLst/>
              <a:rect l="l" t="t" r="r" b="b"/>
              <a:pathLst>
                <a:path w="1539239" h="1539239">
                  <a:moveTo>
                    <a:pt x="769368" y="0"/>
                  </a:moveTo>
                  <a:lnTo>
                    <a:pt x="720712" y="1513"/>
                  </a:lnTo>
                  <a:lnTo>
                    <a:pt x="672860" y="5994"/>
                  </a:lnTo>
                  <a:lnTo>
                    <a:pt x="625902" y="13352"/>
                  </a:lnTo>
                  <a:lnTo>
                    <a:pt x="579929" y="23497"/>
                  </a:lnTo>
                  <a:lnTo>
                    <a:pt x="535031" y="36339"/>
                  </a:lnTo>
                  <a:lnTo>
                    <a:pt x="491297" y="51787"/>
                  </a:lnTo>
                  <a:lnTo>
                    <a:pt x="448818" y="69752"/>
                  </a:lnTo>
                  <a:lnTo>
                    <a:pt x="407684" y="90144"/>
                  </a:lnTo>
                  <a:lnTo>
                    <a:pt x="367985" y="112872"/>
                  </a:lnTo>
                  <a:lnTo>
                    <a:pt x="329811" y="137846"/>
                  </a:lnTo>
                  <a:lnTo>
                    <a:pt x="293252" y="164976"/>
                  </a:lnTo>
                  <a:lnTo>
                    <a:pt x="258399" y="194172"/>
                  </a:lnTo>
                  <a:lnTo>
                    <a:pt x="225342" y="225344"/>
                  </a:lnTo>
                  <a:lnTo>
                    <a:pt x="194170" y="258401"/>
                  </a:lnTo>
                  <a:lnTo>
                    <a:pt x="164974" y="293254"/>
                  </a:lnTo>
                  <a:lnTo>
                    <a:pt x="137844" y="329812"/>
                  </a:lnTo>
                  <a:lnTo>
                    <a:pt x="112871" y="367986"/>
                  </a:lnTo>
                  <a:lnTo>
                    <a:pt x="90143" y="407685"/>
                  </a:lnTo>
                  <a:lnTo>
                    <a:pt x="69752" y="448819"/>
                  </a:lnTo>
                  <a:lnTo>
                    <a:pt x="51787" y="491298"/>
                  </a:lnTo>
                  <a:lnTo>
                    <a:pt x="36338" y="535031"/>
                  </a:lnTo>
                  <a:lnTo>
                    <a:pt x="23497" y="579929"/>
                  </a:lnTo>
                  <a:lnTo>
                    <a:pt x="13352" y="625902"/>
                  </a:lnTo>
                  <a:lnTo>
                    <a:pt x="5994" y="672859"/>
                  </a:lnTo>
                  <a:lnTo>
                    <a:pt x="1513" y="720710"/>
                  </a:lnTo>
                  <a:lnTo>
                    <a:pt x="0" y="769365"/>
                  </a:lnTo>
                  <a:lnTo>
                    <a:pt x="1513" y="818022"/>
                  </a:lnTo>
                  <a:lnTo>
                    <a:pt x="5994" y="865875"/>
                  </a:lnTo>
                  <a:lnTo>
                    <a:pt x="13352" y="912833"/>
                  </a:lnTo>
                  <a:lnTo>
                    <a:pt x="23497" y="958806"/>
                  </a:lnTo>
                  <a:lnTo>
                    <a:pt x="36338" y="1003705"/>
                  </a:lnTo>
                  <a:lnTo>
                    <a:pt x="51787" y="1047439"/>
                  </a:lnTo>
                  <a:lnTo>
                    <a:pt x="69752" y="1089918"/>
                  </a:lnTo>
                  <a:lnTo>
                    <a:pt x="90143" y="1131052"/>
                  </a:lnTo>
                  <a:lnTo>
                    <a:pt x="112871" y="1170751"/>
                  </a:lnTo>
                  <a:lnTo>
                    <a:pt x="137844" y="1208924"/>
                  </a:lnTo>
                  <a:lnTo>
                    <a:pt x="164974" y="1245482"/>
                  </a:lnTo>
                  <a:lnTo>
                    <a:pt x="194170" y="1280335"/>
                  </a:lnTo>
                  <a:lnTo>
                    <a:pt x="225342" y="1313392"/>
                  </a:lnTo>
                  <a:lnTo>
                    <a:pt x="258399" y="1344564"/>
                  </a:lnTo>
                  <a:lnTo>
                    <a:pt x="293252" y="1373759"/>
                  </a:lnTo>
                  <a:lnTo>
                    <a:pt x="329811" y="1400889"/>
                  </a:lnTo>
                  <a:lnTo>
                    <a:pt x="367985" y="1425862"/>
                  </a:lnTo>
                  <a:lnTo>
                    <a:pt x="407684" y="1448590"/>
                  </a:lnTo>
                  <a:lnTo>
                    <a:pt x="448818" y="1468981"/>
                  </a:lnTo>
                  <a:lnTo>
                    <a:pt x="491297" y="1486945"/>
                  </a:lnTo>
                  <a:lnTo>
                    <a:pt x="535031" y="1502393"/>
                  </a:lnTo>
                  <a:lnTo>
                    <a:pt x="579929" y="1515235"/>
                  </a:lnTo>
                  <a:lnTo>
                    <a:pt x="625902" y="1525379"/>
                  </a:lnTo>
                  <a:lnTo>
                    <a:pt x="672860" y="1532737"/>
                  </a:lnTo>
                  <a:lnTo>
                    <a:pt x="720712" y="1537218"/>
                  </a:lnTo>
                  <a:lnTo>
                    <a:pt x="769368" y="1538732"/>
                  </a:lnTo>
                  <a:lnTo>
                    <a:pt x="818024" y="1537218"/>
                  </a:lnTo>
                  <a:lnTo>
                    <a:pt x="865876" y="1532737"/>
                  </a:lnTo>
                  <a:lnTo>
                    <a:pt x="912834" y="1525379"/>
                  </a:lnTo>
                  <a:lnTo>
                    <a:pt x="958807" y="1515235"/>
                  </a:lnTo>
                  <a:lnTo>
                    <a:pt x="1003705" y="1502393"/>
                  </a:lnTo>
                  <a:lnTo>
                    <a:pt x="1047439" y="1486945"/>
                  </a:lnTo>
                  <a:lnTo>
                    <a:pt x="1089918" y="1468981"/>
                  </a:lnTo>
                  <a:lnTo>
                    <a:pt x="1131051" y="1448590"/>
                  </a:lnTo>
                  <a:lnTo>
                    <a:pt x="1170750" y="1425862"/>
                  </a:lnTo>
                  <a:lnTo>
                    <a:pt x="1208924" y="1400889"/>
                  </a:lnTo>
                  <a:lnTo>
                    <a:pt x="1245482" y="1373759"/>
                  </a:lnTo>
                  <a:lnTo>
                    <a:pt x="1280334" y="1344564"/>
                  </a:lnTo>
                  <a:lnTo>
                    <a:pt x="1313392" y="1313392"/>
                  </a:lnTo>
                  <a:lnTo>
                    <a:pt x="1344563" y="1280335"/>
                  </a:lnTo>
                  <a:lnTo>
                    <a:pt x="1373759" y="1245482"/>
                  </a:lnTo>
                  <a:lnTo>
                    <a:pt x="1400888" y="1208924"/>
                  </a:lnTo>
                  <a:lnTo>
                    <a:pt x="1425862" y="1170751"/>
                  </a:lnTo>
                  <a:lnTo>
                    <a:pt x="1448589" y="1131052"/>
                  </a:lnTo>
                  <a:lnTo>
                    <a:pt x="1468980" y="1089918"/>
                  </a:lnTo>
                  <a:lnTo>
                    <a:pt x="1486945" y="1047439"/>
                  </a:lnTo>
                  <a:lnTo>
                    <a:pt x="1502393" y="1003705"/>
                  </a:lnTo>
                  <a:lnTo>
                    <a:pt x="1515235" y="958806"/>
                  </a:lnTo>
                  <a:lnTo>
                    <a:pt x="1525379" y="912833"/>
                  </a:lnTo>
                  <a:lnTo>
                    <a:pt x="1532737" y="865875"/>
                  </a:lnTo>
                  <a:lnTo>
                    <a:pt x="1537218" y="818022"/>
                  </a:lnTo>
                  <a:lnTo>
                    <a:pt x="1538732" y="769365"/>
                  </a:lnTo>
                  <a:lnTo>
                    <a:pt x="1537218" y="720710"/>
                  </a:lnTo>
                  <a:lnTo>
                    <a:pt x="1532737" y="672859"/>
                  </a:lnTo>
                  <a:lnTo>
                    <a:pt x="1525379" y="625902"/>
                  </a:lnTo>
                  <a:lnTo>
                    <a:pt x="1515235" y="579929"/>
                  </a:lnTo>
                  <a:lnTo>
                    <a:pt x="1502393" y="535031"/>
                  </a:lnTo>
                  <a:lnTo>
                    <a:pt x="1486945" y="491298"/>
                  </a:lnTo>
                  <a:lnTo>
                    <a:pt x="1468980" y="448819"/>
                  </a:lnTo>
                  <a:lnTo>
                    <a:pt x="1448589" y="407685"/>
                  </a:lnTo>
                  <a:lnTo>
                    <a:pt x="1425862" y="367986"/>
                  </a:lnTo>
                  <a:lnTo>
                    <a:pt x="1400888" y="329812"/>
                  </a:lnTo>
                  <a:lnTo>
                    <a:pt x="1373759" y="293254"/>
                  </a:lnTo>
                  <a:lnTo>
                    <a:pt x="1344563" y="258401"/>
                  </a:lnTo>
                  <a:lnTo>
                    <a:pt x="1313392" y="225344"/>
                  </a:lnTo>
                  <a:lnTo>
                    <a:pt x="1280334" y="194172"/>
                  </a:lnTo>
                  <a:lnTo>
                    <a:pt x="1245482" y="164976"/>
                  </a:lnTo>
                  <a:lnTo>
                    <a:pt x="1208924" y="137846"/>
                  </a:lnTo>
                  <a:lnTo>
                    <a:pt x="1170750" y="112872"/>
                  </a:lnTo>
                  <a:lnTo>
                    <a:pt x="1131051" y="90144"/>
                  </a:lnTo>
                  <a:lnTo>
                    <a:pt x="1089918" y="69752"/>
                  </a:lnTo>
                  <a:lnTo>
                    <a:pt x="1047439" y="51787"/>
                  </a:lnTo>
                  <a:lnTo>
                    <a:pt x="1003705" y="36339"/>
                  </a:lnTo>
                  <a:lnTo>
                    <a:pt x="958807" y="23497"/>
                  </a:lnTo>
                  <a:lnTo>
                    <a:pt x="912834" y="13352"/>
                  </a:lnTo>
                  <a:lnTo>
                    <a:pt x="865876" y="5994"/>
                  </a:lnTo>
                  <a:lnTo>
                    <a:pt x="818024" y="1513"/>
                  </a:lnTo>
                  <a:lnTo>
                    <a:pt x="769368" y="0"/>
                  </a:lnTo>
                  <a:close/>
                </a:path>
              </a:pathLst>
            </a:custGeom>
            <a:solidFill>
              <a:srgbClr val="3342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802634" y="995545"/>
              <a:ext cx="1539240" cy="1539240"/>
            </a:xfrm>
            <a:custGeom>
              <a:avLst/>
              <a:gdLst/>
              <a:ahLst/>
              <a:cxnLst/>
              <a:rect l="l" t="t" r="r" b="b"/>
              <a:pathLst>
                <a:path w="1539239" h="1539239">
                  <a:moveTo>
                    <a:pt x="769368" y="0"/>
                  </a:moveTo>
                  <a:lnTo>
                    <a:pt x="720712" y="1513"/>
                  </a:lnTo>
                  <a:lnTo>
                    <a:pt x="672860" y="5994"/>
                  </a:lnTo>
                  <a:lnTo>
                    <a:pt x="625902" y="13352"/>
                  </a:lnTo>
                  <a:lnTo>
                    <a:pt x="579929" y="23497"/>
                  </a:lnTo>
                  <a:lnTo>
                    <a:pt x="535031" y="36339"/>
                  </a:lnTo>
                  <a:lnTo>
                    <a:pt x="491297" y="51787"/>
                  </a:lnTo>
                  <a:lnTo>
                    <a:pt x="448818" y="69752"/>
                  </a:lnTo>
                  <a:lnTo>
                    <a:pt x="407684" y="90144"/>
                  </a:lnTo>
                  <a:lnTo>
                    <a:pt x="367985" y="112872"/>
                  </a:lnTo>
                  <a:lnTo>
                    <a:pt x="329811" y="137846"/>
                  </a:lnTo>
                  <a:lnTo>
                    <a:pt x="293252" y="164976"/>
                  </a:lnTo>
                  <a:lnTo>
                    <a:pt x="258399" y="194172"/>
                  </a:lnTo>
                  <a:lnTo>
                    <a:pt x="225342" y="225344"/>
                  </a:lnTo>
                  <a:lnTo>
                    <a:pt x="194170" y="258401"/>
                  </a:lnTo>
                  <a:lnTo>
                    <a:pt x="164974" y="293254"/>
                  </a:lnTo>
                  <a:lnTo>
                    <a:pt x="137844" y="329812"/>
                  </a:lnTo>
                  <a:lnTo>
                    <a:pt x="112871" y="367986"/>
                  </a:lnTo>
                  <a:lnTo>
                    <a:pt x="90143" y="407685"/>
                  </a:lnTo>
                  <a:lnTo>
                    <a:pt x="69752" y="448819"/>
                  </a:lnTo>
                  <a:lnTo>
                    <a:pt x="51787" y="491298"/>
                  </a:lnTo>
                  <a:lnTo>
                    <a:pt x="36338" y="535031"/>
                  </a:lnTo>
                  <a:lnTo>
                    <a:pt x="23497" y="579929"/>
                  </a:lnTo>
                  <a:lnTo>
                    <a:pt x="13352" y="625902"/>
                  </a:lnTo>
                  <a:lnTo>
                    <a:pt x="5994" y="672859"/>
                  </a:lnTo>
                  <a:lnTo>
                    <a:pt x="1513" y="720710"/>
                  </a:lnTo>
                  <a:lnTo>
                    <a:pt x="0" y="769365"/>
                  </a:lnTo>
                  <a:lnTo>
                    <a:pt x="1513" y="818022"/>
                  </a:lnTo>
                  <a:lnTo>
                    <a:pt x="5994" y="865875"/>
                  </a:lnTo>
                  <a:lnTo>
                    <a:pt x="13352" y="912833"/>
                  </a:lnTo>
                  <a:lnTo>
                    <a:pt x="23497" y="958806"/>
                  </a:lnTo>
                  <a:lnTo>
                    <a:pt x="36338" y="1003705"/>
                  </a:lnTo>
                  <a:lnTo>
                    <a:pt x="51787" y="1047439"/>
                  </a:lnTo>
                  <a:lnTo>
                    <a:pt x="69752" y="1089918"/>
                  </a:lnTo>
                  <a:lnTo>
                    <a:pt x="90143" y="1131052"/>
                  </a:lnTo>
                  <a:lnTo>
                    <a:pt x="112871" y="1170751"/>
                  </a:lnTo>
                  <a:lnTo>
                    <a:pt x="137844" y="1208924"/>
                  </a:lnTo>
                  <a:lnTo>
                    <a:pt x="164974" y="1245482"/>
                  </a:lnTo>
                  <a:lnTo>
                    <a:pt x="194170" y="1280335"/>
                  </a:lnTo>
                  <a:lnTo>
                    <a:pt x="225342" y="1313392"/>
                  </a:lnTo>
                  <a:lnTo>
                    <a:pt x="258399" y="1344564"/>
                  </a:lnTo>
                  <a:lnTo>
                    <a:pt x="293252" y="1373759"/>
                  </a:lnTo>
                  <a:lnTo>
                    <a:pt x="329811" y="1400889"/>
                  </a:lnTo>
                  <a:lnTo>
                    <a:pt x="367985" y="1425862"/>
                  </a:lnTo>
                  <a:lnTo>
                    <a:pt x="407684" y="1448590"/>
                  </a:lnTo>
                  <a:lnTo>
                    <a:pt x="448818" y="1468981"/>
                  </a:lnTo>
                  <a:lnTo>
                    <a:pt x="491297" y="1486945"/>
                  </a:lnTo>
                  <a:lnTo>
                    <a:pt x="535031" y="1502393"/>
                  </a:lnTo>
                  <a:lnTo>
                    <a:pt x="579929" y="1515235"/>
                  </a:lnTo>
                  <a:lnTo>
                    <a:pt x="625902" y="1525379"/>
                  </a:lnTo>
                  <a:lnTo>
                    <a:pt x="672860" y="1532737"/>
                  </a:lnTo>
                  <a:lnTo>
                    <a:pt x="720712" y="1537218"/>
                  </a:lnTo>
                  <a:lnTo>
                    <a:pt x="769368" y="1538732"/>
                  </a:lnTo>
                  <a:lnTo>
                    <a:pt x="818024" y="1537218"/>
                  </a:lnTo>
                  <a:lnTo>
                    <a:pt x="865876" y="1532737"/>
                  </a:lnTo>
                  <a:lnTo>
                    <a:pt x="912834" y="1525379"/>
                  </a:lnTo>
                  <a:lnTo>
                    <a:pt x="958807" y="1515235"/>
                  </a:lnTo>
                  <a:lnTo>
                    <a:pt x="1003705" y="1502393"/>
                  </a:lnTo>
                  <a:lnTo>
                    <a:pt x="1047439" y="1486945"/>
                  </a:lnTo>
                  <a:lnTo>
                    <a:pt x="1089918" y="1468981"/>
                  </a:lnTo>
                  <a:lnTo>
                    <a:pt x="1131051" y="1448590"/>
                  </a:lnTo>
                  <a:lnTo>
                    <a:pt x="1170750" y="1425862"/>
                  </a:lnTo>
                  <a:lnTo>
                    <a:pt x="1208924" y="1400889"/>
                  </a:lnTo>
                  <a:lnTo>
                    <a:pt x="1245482" y="1373759"/>
                  </a:lnTo>
                  <a:lnTo>
                    <a:pt x="1280334" y="1344564"/>
                  </a:lnTo>
                  <a:lnTo>
                    <a:pt x="1313392" y="1313392"/>
                  </a:lnTo>
                  <a:lnTo>
                    <a:pt x="1344563" y="1280335"/>
                  </a:lnTo>
                  <a:lnTo>
                    <a:pt x="1373759" y="1245482"/>
                  </a:lnTo>
                  <a:lnTo>
                    <a:pt x="1400888" y="1208924"/>
                  </a:lnTo>
                  <a:lnTo>
                    <a:pt x="1425862" y="1170751"/>
                  </a:lnTo>
                  <a:lnTo>
                    <a:pt x="1448589" y="1131052"/>
                  </a:lnTo>
                  <a:lnTo>
                    <a:pt x="1468980" y="1089918"/>
                  </a:lnTo>
                  <a:lnTo>
                    <a:pt x="1486945" y="1047439"/>
                  </a:lnTo>
                  <a:lnTo>
                    <a:pt x="1502393" y="1003705"/>
                  </a:lnTo>
                  <a:lnTo>
                    <a:pt x="1515235" y="958806"/>
                  </a:lnTo>
                  <a:lnTo>
                    <a:pt x="1525379" y="912833"/>
                  </a:lnTo>
                  <a:lnTo>
                    <a:pt x="1532737" y="865875"/>
                  </a:lnTo>
                  <a:lnTo>
                    <a:pt x="1537218" y="818022"/>
                  </a:lnTo>
                  <a:lnTo>
                    <a:pt x="1538732" y="769365"/>
                  </a:lnTo>
                  <a:lnTo>
                    <a:pt x="1537218" y="720710"/>
                  </a:lnTo>
                  <a:lnTo>
                    <a:pt x="1532737" y="672859"/>
                  </a:lnTo>
                  <a:lnTo>
                    <a:pt x="1525379" y="625902"/>
                  </a:lnTo>
                  <a:lnTo>
                    <a:pt x="1515235" y="579929"/>
                  </a:lnTo>
                  <a:lnTo>
                    <a:pt x="1502393" y="535031"/>
                  </a:lnTo>
                  <a:lnTo>
                    <a:pt x="1486945" y="491298"/>
                  </a:lnTo>
                  <a:lnTo>
                    <a:pt x="1468980" y="448819"/>
                  </a:lnTo>
                  <a:lnTo>
                    <a:pt x="1448589" y="407685"/>
                  </a:lnTo>
                  <a:lnTo>
                    <a:pt x="1425862" y="367986"/>
                  </a:lnTo>
                  <a:lnTo>
                    <a:pt x="1400888" y="329812"/>
                  </a:lnTo>
                  <a:lnTo>
                    <a:pt x="1373759" y="293254"/>
                  </a:lnTo>
                  <a:lnTo>
                    <a:pt x="1344563" y="258401"/>
                  </a:lnTo>
                  <a:lnTo>
                    <a:pt x="1313392" y="225344"/>
                  </a:lnTo>
                  <a:lnTo>
                    <a:pt x="1280334" y="194172"/>
                  </a:lnTo>
                  <a:lnTo>
                    <a:pt x="1245482" y="164976"/>
                  </a:lnTo>
                  <a:lnTo>
                    <a:pt x="1208924" y="137846"/>
                  </a:lnTo>
                  <a:lnTo>
                    <a:pt x="1170750" y="112872"/>
                  </a:lnTo>
                  <a:lnTo>
                    <a:pt x="1131051" y="90144"/>
                  </a:lnTo>
                  <a:lnTo>
                    <a:pt x="1089918" y="69752"/>
                  </a:lnTo>
                  <a:lnTo>
                    <a:pt x="1047439" y="51787"/>
                  </a:lnTo>
                  <a:lnTo>
                    <a:pt x="1003705" y="36339"/>
                  </a:lnTo>
                  <a:lnTo>
                    <a:pt x="958807" y="23497"/>
                  </a:lnTo>
                  <a:lnTo>
                    <a:pt x="912834" y="13352"/>
                  </a:lnTo>
                  <a:lnTo>
                    <a:pt x="865876" y="5994"/>
                  </a:lnTo>
                  <a:lnTo>
                    <a:pt x="818024" y="1513"/>
                  </a:lnTo>
                  <a:lnTo>
                    <a:pt x="769368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2257849" y="2371331"/>
            <a:ext cx="4627245" cy="1184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1890395" algn="l"/>
              </a:tabLst>
            </a:pPr>
            <a:r>
              <a:rPr dirty="0" sz="4000" spc="-10">
                <a:solidFill>
                  <a:srgbClr val="FFFCFB"/>
                </a:solidFill>
                <a:latin typeface="Arial"/>
                <a:cs typeface="Arial"/>
              </a:rPr>
              <a:t>Feature</a:t>
            </a:r>
            <a:r>
              <a:rPr dirty="0" sz="4000">
                <a:solidFill>
                  <a:srgbClr val="FFFCFB"/>
                </a:solidFill>
                <a:latin typeface="Arial"/>
                <a:cs typeface="Arial"/>
              </a:rPr>
              <a:t>	</a:t>
            </a:r>
            <a:r>
              <a:rPr dirty="0" sz="4000" spc="-10">
                <a:solidFill>
                  <a:srgbClr val="FFFCFB"/>
                </a:solidFill>
                <a:latin typeface="Arial"/>
                <a:cs typeface="Arial"/>
              </a:rPr>
              <a:t>Engineering</a:t>
            </a:r>
            <a:endParaRPr sz="4000">
              <a:latin typeface="Arial"/>
              <a:cs typeface="Arial"/>
            </a:endParaRPr>
          </a:p>
          <a:p>
            <a:pPr algn="ctr" marR="28575">
              <a:lnSpc>
                <a:spcPct val="100000"/>
              </a:lnSpc>
              <a:spcBef>
                <a:spcPts val="3250"/>
              </a:spcBef>
            </a:pP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Visualization</a:t>
            </a:r>
            <a:r>
              <a:rPr dirty="0" sz="9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9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existing</a:t>
            </a:r>
            <a:r>
              <a:rPr dirty="0" sz="9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9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dirty="0" sz="9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features.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02.</a:t>
            </a:r>
          </a:p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76507" cy="6726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31470" y="0"/>
            <a:ext cx="8811260" cy="5143500"/>
            <a:chOff x="331470" y="0"/>
            <a:chExt cx="881126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99" y="0"/>
              <a:ext cx="4570641" cy="51435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40995" y="456246"/>
              <a:ext cx="8462010" cy="4231005"/>
            </a:xfrm>
            <a:custGeom>
              <a:avLst/>
              <a:gdLst/>
              <a:ahLst/>
              <a:cxnLst/>
              <a:rect l="l" t="t" r="r" b="b"/>
              <a:pathLst>
                <a:path w="8462010" h="4231005">
                  <a:moveTo>
                    <a:pt x="6346507" y="0"/>
                  </a:moveTo>
                  <a:lnTo>
                    <a:pt x="6395059" y="546"/>
                  </a:lnTo>
                  <a:lnTo>
                    <a:pt x="6443343" y="2176"/>
                  </a:lnTo>
                  <a:lnTo>
                    <a:pt x="6491348" y="4880"/>
                  </a:lnTo>
                  <a:lnTo>
                    <a:pt x="6539061" y="8645"/>
                  </a:lnTo>
                  <a:lnTo>
                    <a:pt x="6586472" y="13459"/>
                  </a:lnTo>
                  <a:lnTo>
                    <a:pt x="6633569" y="19312"/>
                  </a:lnTo>
                  <a:lnTo>
                    <a:pt x="6680339" y="26190"/>
                  </a:lnTo>
                  <a:lnTo>
                    <a:pt x="6726772" y="34083"/>
                  </a:lnTo>
                  <a:lnTo>
                    <a:pt x="6772855" y="42979"/>
                  </a:lnTo>
                  <a:lnTo>
                    <a:pt x="6818577" y="52866"/>
                  </a:lnTo>
                  <a:lnTo>
                    <a:pt x="6863927" y="63733"/>
                  </a:lnTo>
                  <a:lnTo>
                    <a:pt x="6908892" y="75567"/>
                  </a:lnTo>
                  <a:lnTo>
                    <a:pt x="6953461" y="88358"/>
                  </a:lnTo>
                  <a:lnTo>
                    <a:pt x="6997622" y="102093"/>
                  </a:lnTo>
                  <a:lnTo>
                    <a:pt x="7041364" y="116761"/>
                  </a:lnTo>
                  <a:lnTo>
                    <a:pt x="7084675" y="132350"/>
                  </a:lnTo>
                  <a:lnTo>
                    <a:pt x="7127543" y="148849"/>
                  </a:lnTo>
                  <a:lnTo>
                    <a:pt x="7169957" y="166246"/>
                  </a:lnTo>
                  <a:lnTo>
                    <a:pt x="7211905" y="184529"/>
                  </a:lnTo>
                  <a:lnTo>
                    <a:pt x="7253374" y="203686"/>
                  </a:lnTo>
                  <a:lnTo>
                    <a:pt x="7294355" y="223706"/>
                  </a:lnTo>
                  <a:lnTo>
                    <a:pt x="7334834" y="244578"/>
                  </a:lnTo>
                  <a:lnTo>
                    <a:pt x="7374800" y="266288"/>
                  </a:lnTo>
                  <a:lnTo>
                    <a:pt x="7414243" y="288827"/>
                  </a:lnTo>
                  <a:lnTo>
                    <a:pt x="7453149" y="312182"/>
                  </a:lnTo>
                  <a:lnTo>
                    <a:pt x="7491507" y="336341"/>
                  </a:lnTo>
                  <a:lnTo>
                    <a:pt x="7529306" y="361294"/>
                  </a:lnTo>
                  <a:lnTo>
                    <a:pt x="7566533" y="387027"/>
                  </a:lnTo>
                  <a:lnTo>
                    <a:pt x="7603178" y="413530"/>
                  </a:lnTo>
                  <a:lnTo>
                    <a:pt x="7639228" y="440790"/>
                  </a:lnTo>
                  <a:lnTo>
                    <a:pt x="7674673" y="468797"/>
                  </a:lnTo>
                  <a:lnTo>
                    <a:pt x="7709499" y="497538"/>
                  </a:lnTo>
                  <a:lnTo>
                    <a:pt x="7743696" y="527003"/>
                  </a:lnTo>
                  <a:lnTo>
                    <a:pt x="7777252" y="557178"/>
                  </a:lnTo>
                  <a:lnTo>
                    <a:pt x="7810155" y="588053"/>
                  </a:lnTo>
                  <a:lnTo>
                    <a:pt x="7842394" y="619615"/>
                  </a:lnTo>
                  <a:lnTo>
                    <a:pt x="7873956" y="651854"/>
                  </a:lnTo>
                  <a:lnTo>
                    <a:pt x="7904831" y="684757"/>
                  </a:lnTo>
                  <a:lnTo>
                    <a:pt x="7935006" y="718313"/>
                  </a:lnTo>
                  <a:lnTo>
                    <a:pt x="7964471" y="752510"/>
                  </a:lnTo>
                  <a:lnTo>
                    <a:pt x="7993212" y="787336"/>
                  </a:lnTo>
                  <a:lnTo>
                    <a:pt x="8021219" y="822781"/>
                  </a:lnTo>
                  <a:lnTo>
                    <a:pt x="8048479" y="858831"/>
                  </a:lnTo>
                  <a:lnTo>
                    <a:pt x="8074982" y="895476"/>
                  </a:lnTo>
                  <a:lnTo>
                    <a:pt x="8100715" y="932703"/>
                  </a:lnTo>
                  <a:lnTo>
                    <a:pt x="8125668" y="970502"/>
                  </a:lnTo>
                  <a:lnTo>
                    <a:pt x="8149827" y="1008860"/>
                  </a:lnTo>
                  <a:lnTo>
                    <a:pt x="8173182" y="1047766"/>
                  </a:lnTo>
                  <a:lnTo>
                    <a:pt x="8195721" y="1087209"/>
                  </a:lnTo>
                  <a:lnTo>
                    <a:pt x="8217431" y="1127175"/>
                  </a:lnTo>
                  <a:lnTo>
                    <a:pt x="8238303" y="1167654"/>
                  </a:lnTo>
                  <a:lnTo>
                    <a:pt x="8258323" y="1208635"/>
                  </a:lnTo>
                  <a:lnTo>
                    <a:pt x="8277480" y="1250104"/>
                  </a:lnTo>
                  <a:lnTo>
                    <a:pt x="8295763" y="1292052"/>
                  </a:lnTo>
                  <a:lnTo>
                    <a:pt x="8313160" y="1334466"/>
                  </a:lnTo>
                  <a:lnTo>
                    <a:pt x="8329659" y="1377334"/>
                  </a:lnTo>
                  <a:lnTo>
                    <a:pt x="8345248" y="1420645"/>
                  </a:lnTo>
                  <a:lnTo>
                    <a:pt x="8359916" y="1464387"/>
                  </a:lnTo>
                  <a:lnTo>
                    <a:pt x="8373651" y="1508548"/>
                  </a:lnTo>
                  <a:lnTo>
                    <a:pt x="8386442" y="1553117"/>
                  </a:lnTo>
                  <a:lnTo>
                    <a:pt x="8398276" y="1598082"/>
                  </a:lnTo>
                  <a:lnTo>
                    <a:pt x="8409143" y="1643432"/>
                  </a:lnTo>
                  <a:lnTo>
                    <a:pt x="8419030" y="1689154"/>
                  </a:lnTo>
                  <a:lnTo>
                    <a:pt x="8427926" y="1735237"/>
                  </a:lnTo>
                  <a:lnTo>
                    <a:pt x="8435819" y="1781670"/>
                  </a:lnTo>
                  <a:lnTo>
                    <a:pt x="8442697" y="1828440"/>
                  </a:lnTo>
                  <a:lnTo>
                    <a:pt x="8448550" y="1875537"/>
                  </a:lnTo>
                  <a:lnTo>
                    <a:pt x="8453364" y="1922948"/>
                  </a:lnTo>
                  <a:lnTo>
                    <a:pt x="8457129" y="1970661"/>
                  </a:lnTo>
                  <a:lnTo>
                    <a:pt x="8459833" y="2018666"/>
                  </a:lnTo>
                  <a:lnTo>
                    <a:pt x="8461463" y="2066950"/>
                  </a:lnTo>
                  <a:lnTo>
                    <a:pt x="8462010" y="2115502"/>
                  </a:lnTo>
                  <a:lnTo>
                    <a:pt x="8461463" y="2164054"/>
                  </a:lnTo>
                  <a:lnTo>
                    <a:pt x="8459833" y="2212338"/>
                  </a:lnTo>
                  <a:lnTo>
                    <a:pt x="8457129" y="2260343"/>
                  </a:lnTo>
                  <a:lnTo>
                    <a:pt x="8453364" y="2308056"/>
                  </a:lnTo>
                  <a:lnTo>
                    <a:pt x="8448550" y="2355467"/>
                  </a:lnTo>
                  <a:lnTo>
                    <a:pt x="8442697" y="2402564"/>
                  </a:lnTo>
                  <a:lnTo>
                    <a:pt x="8435819" y="2449334"/>
                  </a:lnTo>
                  <a:lnTo>
                    <a:pt x="8427926" y="2495767"/>
                  </a:lnTo>
                  <a:lnTo>
                    <a:pt x="8419030" y="2541850"/>
                  </a:lnTo>
                  <a:lnTo>
                    <a:pt x="8409143" y="2587572"/>
                  </a:lnTo>
                  <a:lnTo>
                    <a:pt x="8398276" y="2632922"/>
                  </a:lnTo>
                  <a:lnTo>
                    <a:pt x="8386442" y="2677887"/>
                  </a:lnTo>
                  <a:lnTo>
                    <a:pt x="8373651" y="2722456"/>
                  </a:lnTo>
                  <a:lnTo>
                    <a:pt x="8359916" y="2766617"/>
                  </a:lnTo>
                  <a:lnTo>
                    <a:pt x="8345248" y="2810359"/>
                  </a:lnTo>
                  <a:lnTo>
                    <a:pt x="8329659" y="2853670"/>
                  </a:lnTo>
                  <a:lnTo>
                    <a:pt x="8313160" y="2896538"/>
                  </a:lnTo>
                  <a:lnTo>
                    <a:pt x="8295763" y="2938952"/>
                  </a:lnTo>
                  <a:lnTo>
                    <a:pt x="8277480" y="2980900"/>
                  </a:lnTo>
                  <a:lnTo>
                    <a:pt x="8258323" y="3022369"/>
                  </a:lnTo>
                  <a:lnTo>
                    <a:pt x="8238303" y="3063350"/>
                  </a:lnTo>
                  <a:lnTo>
                    <a:pt x="8217431" y="3103829"/>
                  </a:lnTo>
                  <a:lnTo>
                    <a:pt x="8195721" y="3143795"/>
                  </a:lnTo>
                  <a:lnTo>
                    <a:pt x="8173182" y="3183238"/>
                  </a:lnTo>
                  <a:lnTo>
                    <a:pt x="8149827" y="3222144"/>
                  </a:lnTo>
                  <a:lnTo>
                    <a:pt x="8125668" y="3260502"/>
                  </a:lnTo>
                  <a:lnTo>
                    <a:pt x="8100715" y="3298301"/>
                  </a:lnTo>
                  <a:lnTo>
                    <a:pt x="8074982" y="3335528"/>
                  </a:lnTo>
                  <a:lnTo>
                    <a:pt x="8048479" y="3372173"/>
                  </a:lnTo>
                  <a:lnTo>
                    <a:pt x="8021219" y="3408223"/>
                  </a:lnTo>
                  <a:lnTo>
                    <a:pt x="7993212" y="3443668"/>
                  </a:lnTo>
                  <a:lnTo>
                    <a:pt x="7964471" y="3478494"/>
                  </a:lnTo>
                  <a:lnTo>
                    <a:pt x="7935006" y="3512691"/>
                  </a:lnTo>
                  <a:lnTo>
                    <a:pt x="7904831" y="3546247"/>
                  </a:lnTo>
                  <a:lnTo>
                    <a:pt x="7873956" y="3579150"/>
                  </a:lnTo>
                  <a:lnTo>
                    <a:pt x="7842394" y="3611389"/>
                  </a:lnTo>
                  <a:lnTo>
                    <a:pt x="7810155" y="3642951"/>
                  </a:lnTo>
                  <a:lnTo>
                    <a:pt x="7777252" y="3673826"/>
                  </a:lnTo>
                  <a:lnTo>
                    <a:pt x="7743696" y="3704001"/>
                  </a:lnTo>
                  <a:lnTo>
                    <a:pt x="7709499" y="3733466"/>
                  </a:lnTo>
                  <a:lnTo>
                    <a:pt x="7674673" y="3762207"/>
                  </a:lnTo>
                  <a:lnTo>
                    <a:pt x="7639228" y="3790214"/>
                  </a:lnTo>
                  <a:lnTo>
                    <a:pt x="7603178" y="3817474"/>
                  </a:lnTo>
                  <a:lnTo>
                    <a:pt x="7566533" y="3843977"/>
                  </a:lnTo>
                  <a:lnTo>
                    <a:pt x="7529306" y="3869710"/>
                  </a:lnTo>
                  <a:lnTo>
                    <a:pt x="7491507" y="3894663"/>
                  </a:lnTo>
                  <a:lnTo>
                    <a:pt x="7453149" y="3918822"/>
                  </a:lnTo>
                  <a:lnTo>
                    <a:pt x="7414243" y="3942177"/>
                  </a:lnTo>
                  <a:lnTo>
                    <a:pt x="7374800" y="3964716"/>
                  </a:lnTo>
                  <a:lnTo>
                    <a:pt x="7334834" y="3986426"/>
                  </a:lnTo>
                  <a:lnTo>
                    <a:pt x="7294355" y="4007298"/>
                  </a:lnTo>
                  <a:lnTo>
                    <a:pt x="7253374" y="4027318"/>
                  </a:lnTo>
                  <a:lnTo>
                    <a:pt x="7211905" y="4046475"/>
                  </a:lnTo>
                  <a:lnTo>
                    <a:pt x="7169957" y="4064758"/>
                  </a:lnTo>
                  <a:lnTo>
                    <a:pt x="7127543" y="4082155"/>
                  </a:lnTo>
                  <a:lnTo>
                    <a:pt x="7084675" y="4098654"/>
                  </a:lnTo>
                  <a:lnTo>
                    <a:pt x="7041364" y="4114243"/>
                  </a:lnTo>
                  <a:lnTo>
                    <a:pt x="6997622" y="4128911"/>
                  </a:lnTo>
                  <a:lnTo>
                    <a:pt x="6953461" y="4142646"/>
                  </a:lnTo>
                  <a:lnTo>
                    <a:pt x="6908892" y="4155437"/>
                  </a:lnTo>
                  <a:lnTo>
                    <a:pt x="6863927" y="4167271"/>
                  </a:lnTo>
                  <a:lnTo>
                    <a:pt x="6818577" y="4178138"/>
                  </a:lnTo>
                  <a:lnTo>
                    <a:pt x="6772855" y="4188025"/>
                  </a:lnTo>
                  <a:lnTo>
                    <a:pt x="6726772" y="4196921"/>
                  </a:lnTo>
                  <a:lnTo>
                    <a:pt x="6680339" y="4204814"/>
                  </a:lnTo>
                  <a:lnTo>
                    <a:pt x="6633569" y="4211692"/>
                  </a:lnTo>
                  <a:lnTo>
                    <a:pt x="6586472" y="4217545"/>
                  </a:lnTo>
                  <a:lnTo>
                    <a:pt x="6539061" y="4222359"/>
                  </a:lnTo>
                  <a:lnTo>
                    <a:pt x="6491348" y="4226124"/>
                  </a:lnTo>
                  <a:lnTo>
                    <a:pt x="6443343" y="4228828"/>
                  </a:lnTo>
                  <a:lnTo>
                    <a:pt x="6395059" y="4230458"/>
                  </a:lnTo>
                  <a:lnTo>
                    <a:pt x="6346507" y="4231005"/>
                  </a:lnTo>
                  <a:lnTo>
                    <a:pt x="2115502" y="4231005"/>
                  </a:lnTo>
                  <a:lnTo>
                    <a:pt x="2066950" y="4230458"/>
                  </a:lnTo>
                  <a:lnTo>
                    <a:pt x="2018667" y="4228828"/>
                  </a:lnTo>
                  <a:lnTo>
                    <a:pt x="1970662" y="4226124"/>
                  </a:lnTo>
                  <a:lnTo>
                    <a:pt x="1922949" y="4222359"/>
                  </a:lnTo>
                  <a:lnTo>
                    <a:pt x="1875538" y="4217545"/>
                  </a:lnTo>
                  <a:lnTo>
                    <a:pt x="1828441" y="4211692"/>
                  </a:lnTo>
                  <a:lnTo>
                    <a:pt x="1781671" y="4204814"/>
                  </a:lnTo>
                  <a:lnTo>
                    <a:pt x="1735239" y="4196921"/>
                  </a:lnTo>
                  <a:lnTo>
                    <a:pt x="1689155" y="4188025"/>
                  </a:lnTo>
                  <a:lnTo>
                    <a:pt x="1643433" y="4178138"/>
                  </a:lnTo>
                  <a:lnTo>
                    <a:pt x="1598084" y="4167271"/>
                  </a:lnTo>
                  <a:lnTo>
                    <a:pt x="1553119" y="4155437"/>
                  </a:lnTo>
                  <a:lnTo>
                    <a:pt x="1508550" y="4142646"/>
                  </a:lnTo>
                  <a:lnTo>
                    <a:pt x="1464388" y="4128911"/>
                  </a:lnTo>
                  <a:lnTo>
                    <a:pt x="1420647" y="4114243"/>
                  </a:lnTo>
                  <a:lnTo>
                    <a:pt x="1377336" y="4098654"/>
                  </a:lnTo>
                  <a:lnTo>
                    <a:pt x="1334468" y="4082155"/>
                  </a:lnTo>
                  <a:lnTo>
                    <a:pt x="1292054" y="4064758"/>
                  </a:lnTo>
                  <a:lnTo>
                    <a:pt x="1250107" y="4046475"/>
                  </a:lnTo>
                  <a:lnTo>
                    <a:pt x="1208637" y="4027318"/>
                  </a:lnTo>
                  <a:lnTo>
                    <a:pt x="1167657" y="4007298"/>
                  </a:lnTo>
                  <a:lnTo>
                    <a:pt x="1127177" y="3986426"/>
                  </a:lnTo>
                  <a:lnTo>
                    <a:pt x="1087211" y="3964716"/>
                  </a:lnTo>
                  <a:lnTo>
                    <a:pt x="1047769" y="3942177"/>
                  </a:lnTo>
                  <a:lnTo>
                    <a:pt x="1008863" y="3918822"/>
                  </a:lnTo>
                  <a:lnTo>
                    <a:pt x="970505" y="3894663"/>
                  </a:lnTo>
                  <a:lnTo>
                    <a:pt x="932706" y="3869710"/>
                  </a:lnTo>
                  <a:lnTo>
                    <a:pt x="895478" y="3843977"/>
                  </a:lnTo>
                  <a:lnTo>
                    <a:pt x="858833" y="3817474"/>
                  </a:lnTo>
                  <a:lnTo>
                    <a:pt x="822783" y="3790214"/>
                  </a:lnTo>
                  <a:lnTo>
                    <a:pt x="787338" y="3762207"/>
                  </a:lnTo>
                  <a:lnTo>
                    <a:pt x="752512" y="3733466"/>
                  </a:lnTo>
                  <a:lnTo>
                    <a:pt x="718315" y="3704001"/>
                  </a:lnTo>
                  <a:lnTo>
                    <a:pt x="684759" y="3673826"/>
                  </a:lnTo>
                  <a:lnTo>
                    <a:pt x="651856" y="3642951"/>
                  </a:lnTo>
                  <a:lnTo>
                    <a:pt x="619617" y="3611389"/>
                  </a:lnTo>
                  <a:lnTo>
                    <a:pt x="588054" y="3579150"/>
                  </a:lnTo>
                  <a:lnTo>
                    <a:pt x="557180" y="3546247"/>
                  </a:lnTo>
                  <a:lnTo>
                    <a:pt x="527004" y="3512691"/>
                  </a:lnTo>
                  <a:lnTo>
                    <a:pt x="497540" y="3478494"/>
                  </a:lnTo>
                  <a:lnTo>
                    <a:pt x="468799" y="3443668"/>
                  </a:lnTo>
                  <a:lnTo>
                    <a:pt x="440792" y="3408223"/>
                  </a:lnTo>
                  <a:lnTo>
                    <a:pt x="413531" y="3372173"/>
                  </a:lnTo>
                  <a:lnTo>
                    <a:pt x="387028" y="3335528"/>
                  </a:lnTo>
                  <a:lnTo>
                    <a:pt x="361295" y="3298301"/>
                  </a:lnTo>
                  <a:lnTo>
                    <a:pt x="336343" y="3260502"/>
                  </a:lnTo>
                  <a:lnTo>
                    <a:pt x="312183" y="3222144"/>
                  </a:lnTo>
                  <a:lnTo>
                    <a:pt x="288828" y="3183238"/>
                  </a:lnTo>
                  <a:lnTo>
                    <a:pt x="266289" y="3143795"/>
                  </a:lnTo>
                  <a:lnTo>
                    <a:pt x="244579" y="3103829"/>
                  </a:lnTo>
                  <a:lnTo>
                    <a:pt x="223707" y="3063350"/>
                  </a:lnTo>
                  <a:lnTo>
                    <a:pt x="203687" y="3022369"/>
                  </a:lnTo>
                  <a:lnTo>
                    <a:pt x="184529" y="2980900"/>
                  </a:lnTo>
                  <a:lnTo>
                    <a:pt x="166247" y="2938952"/>
                  </a:lnTo>
                  <a:lnTo>
                    <a:pt x="148850" y="2896538"/>
                  </a:lnTo>
                  <a:lnTo>
                    <a:pt x="132351" y="2853670"/>
                  </a:lnTo>
                  <a:lnTo>
                    <a:pt x="116762" y="2810359"/>
                  </a:lnTo>
                  <a:lnTo>
                    <a:pt x="102094" y="2766617"/>
                  </a:lnTo>
                  <a:lnTo>
                    <a:pt x="88358" y="2722456"/>
                  </a:lnTo>
                  <a:lnTo>
                    <a:pt x="75567" y="2677887"/>
                  </a:lnTo>
                  <a:lnTo>
                    <a:pt x="63733" y="2632922"/>
                  </a:lnTo>
                  <a:lnTo>
                    <a:pt x="52866" y="2587572"/>
                  </a:lnTo>
                  <a:lnTo>
                    <a:pt x="42979" y="2541850"/>
                  </a:lnTo>
                  <a:lnTo>
                    <a:pt x="34083" y="2495767"/>
                  </a:lnTo>
                  <a:lnTo>
                    <a:pt x="26190" y="2449334"/>
                  </a:lnTo>
                  <a:lnTo>
                    <a:pt x="19312" y="2402564"/>
                  </a:lnTo>
                  <a:lnTo>
                    <a:pt x="13459" y="2355467"/>
                  </a:lnTo>
                  <a:lnTo>
                    <a:pt x="8645" y="2308056"/>
                  </a:lnTo>
                  <a:lnTo>
                    <a:pt x="4880" y="2260343"/>
                  </a:lnTo>
                  <a:lnTo>
                    <a:pt x="2176" y="2212338"/>
                  </a:lnTo>
                  <a:lnTo>
                    <a:pt x="546" y="2164054"/>
                  </a:lnTo>
                  <a:lnTo>
                    <a:pt x="0" y="2115502"/>
                  </a:lnTo>
                  <a:lnTo>
                    <a:pt x="546" y="2066950"/>
                  </a:lnTo>
                  <a:lnTo>
                    <a:pt x="2176" y="2018666"/>
                  </a:lnTo>
                  <a:lnTo>
                    <a:pt x="4880" y="1970661"/>
                  </a:lnTo>
                  <a:lnTo>
                    <a:pt x="8645" y="1922948"/>
                  </a:lnTo>
                  <a:lnTo>
                    <a:pt x="13459" y="1875537"/>
                  </a:lnTo>
                  <a:lnTo>
                    <a:pt x="19312" y="1828440"/>
                  </a:lnTo>
                  <a:lnTo>
                    <a:pt x="26190" y="1781670"/>
                  </a:lnTo>
                  <a:lnTo>
                    <a:pt x="34083" y="1735237"/>
                  </a:lnTo>
                  <a:lnTo>
                    <a:pt x="42979" y="1689154"/>
                  </a:lnTo>
                  <a:lnTo>
                    <a:pt x="52866" y="1643432"/>
                  </a:lnTo>
                  <a:lnTo>
                    <a:pt x="63733" y="1598082"/>
                  </a:lnTo>
                  <a:lnTo>
                    <a:pt x="75567" y="1553117"/>
                  </a:lnTo>
                  <a:lnTo>
                    <a:pt x="88358" y="1508548"/>
                  </a:lnTo>
                  <a:lnTo>
                    <a:pt x="102094" y="1464387"/>
                  </a:lnTo>
                  <a:lnTo>
                    <a:pt x="116762" y="1420645"/>
                  </a:lnTo>
                  <a:lnTo>
                    <a:pt x="132351" y="1377334"/>
                  </a:lnTo>
                  <a:lnTo>
                    <a:pt x="148850" y="1334466"/>
                  </a:lnTo>
                  <a:lnTo>
                    <a:pt x="166247" y="1292052"/>
                  </a:lnTo>
                  <a:lnTo>
                    <a:pt x="184529" y="1250104"/>
                  </a:lnTo>
                  <a:lnTo>
                    <a:pt x="203687" y="1208635"/>
                  </a:lnTo>
                  <a:lnTo>
                    <a:pt x="223707" y="1167654"/>
                  </a:lnTo>
                  <a:lnTo>
                    <a:pt x="244579" y="1127175"/>
                  </a:lnTo>
                  <a:lnTo>
                    <a:pt x="266289" y="1087209"/>
                  </a:lnTo>
                  <a:lnTo>
                    <a:pt x="288828" y="1047766"/>
                  </a:lnTo>
                  <a:lnTo>
                    <a:pt x="312183" y="1008860"/>
                  </a:lnTo>
                  <a:lnTo>
                    <a:pt x="336343" y="970502"/>
                  </a:lnTo>
                  <a:lnTo>
                    <a:pt x="361295" y="932703"/>
                  </a:lnTo>
                  <a:lnTo>
                    <a:pt x="387028" y="895476"/>
                  </a:lnTo>
                  <a:lnTo>
                    <a:pt x="413531" y="858831"/>
                  </a:lnTo>
                  <a:lnTo>
                    <a:pt x="440792" y="822781"/>
                  </a:lnTo>
                  <a:lnTo>
                    <a:pt x="468799" y="787336"/>
                  </a:lnTo>
                  <a:lnTo>
                    <a:pt x="497540" y="752510"/>
                  </a:lnTo>
                  <a:lnTo>
                    <a:pt x="527004" y="718313"/>
                  </a:lnTo>
                  <a:lnTo>
                    <a:pt x="557180" y="684757"/>
                  </a:lnTo>
                  <a:lnTo>
                    <a:pt x="588054" y="651854"/>
                  </a:lnTo>
                  <a:lnTo>
                    <a:pt x="619617" y="619615"/>
                  </a:lnTo>
                  <a:lnTo>
                    <a:pt x="651856" y="588053"/>
                  </a:lnTo>
                  <a:lnTo>
                    <a:pt x="684759" y="557178"/>
                  </a:lnTo>
                  <a:lnTo>
                    <a:pt x="718315" y="527003"/>
                  </a:lnTo>
                  <a:lnTo>
                    <a:pt x="752512" y="497538"/>
                  </a:lnTo>
                  <a:lnTo>
                    <a:pt x="787338" y="468797"/>
                  </a:lnTo>
                  <a:lnTo>
                    <a:pt x="822783" y="440790"/>
                  </a:lnTo>
                  <a:lnTo>
                    <a:pt x="858833" y="413530"/>
                  </a:lnTo>
                  <a:lnTo>
                    <a:pt x="895478" y="387027"/>
                  </a:lnTo>
                  <a:lnTo>
                    <a:pt x="932706" y="361294"/>
                  </a:lnTo>
                  <a:lnTo>
                    <a:pt x="970505" y="336341"/>
                  </a:lnTo>
                  <a:lnTo>
                    <a:pt x="1008863" y="312182"/>
                  </a:lnTo>
                  <a:lnTo>
                    <a:pt x="1047769" y="288827"/>
                  </a:lnTo>
                  <a:lnTo>
                    <a:pt x="1087211" y="266288"/>
                  </a:lnTo>
                  <a:lnTo>
                    <a:pt x="1127177" y="244578"/>
                  </a:lnTo>
                  <a:lnTo>
                    <a:pt x="1167657" y="223706"/>
                  </a:lnTo>
                  <a:lnTo>
                    <a:pt x="1208637" y="203686"/>
                  </a:lnTo>
                  <a:lnTo>
                    <a:pt x="1250107" y="184529"/>
                  </a:lnTo>
                  <a:lnTo>
                    <a:pt x="1292054" y="166246"/>
                  </a:lnTo>
                  <a:lnTo>
                    <a:pt x="1334468" y="148849"/>
                  </a:lnTo>
                  <a:lnTo>
                    <a:pt x="1377336" y="132350"/>
                  </a:lnTo>
                  <a:lnTo>
                    <a:pt x="1420647" y="116761"/>
                  </a:lnTo>
                  <a:lnTo>
                    <a:pt x="1464388" y="102093"/>
                  </a:lnTo>
                  <a:lnTo>
                    <a:pt x="1508550" y="88358"/>
                  </a:lnTo>
                  <a:lnTo>
                    <a:pt x="1553119" y="75567"/>
                  </a:lnTo>
                  <a:lnTo>
                    <a:pt x="1598084" y="63733"/>
                  </a:lnTo>
                  <a:lnTo>
                    <a:pt x="1643433" y="52866"/>
                  </a:lnTo>
                  <a:lnTo>
                    <a:pt x="1689155" y="42979"/>
                  </a:lnTo>
                  <a:lnTo>
                    <a:pt x="1735239" y="34083"/>
                  </a:lnTo>
                  <a:lnTo>
                    <a:pt x="1781671" y="26190"/>
                  </a:lnTo>
                  <a:lnTo>
                    <a:pt x="1828441" y="19312"/>
                  </a:lnTo>
                  <a:lnTo>
                    <a:pt x="1875538" y="13459"/>
                  </a:lnTo>
                  <a:lnTo>
                    <a:pt x="1922949" y="8645"/>
                  </a:lnTo>
                  <a:lnTo>
                    <a:pt x="1970662" y="4880"/>
                  </a:lnTo>
                  <a:lnTo>
                    <a:pt x="2018667" y="2176"/>
                  </a:lnTo>
                  <a:lnTo>
                    <a:pt x="2066950" y="546"/>
                  </a:lnTo>
                  <a:lnTo>
                    <a:pt x="2115502" y="0"/>
                  </a:lnTo>
                  <a:lnTo>
                    <a:pt x="6346507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3051" y="511577"/>
            <a:ext cx="301625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63245" marR="5080" indent="-551180">
              <a:lnSpc>
                <a:spcPct val="114999"/>
              </a:lnSpc>
              <a:spcBef>
                <a:spcPts val="100"/>
              </a:spcBef>
              <a:tabLst>
                <a:tab pos="1931035" algn="l"/>
              </a:tabLst>
            </a:pPr>
            <a:r>
              <a:rPr dirty="0" spc="-10"/>
              <a:t>Existing</a:t>
            </a:r>
            <a:r>
              <a:rPr dirty="0"/>
              <a:t>	</a:t>
            </a:r>
            <a:r>
              <a:rPr dirty="0" spc="-20"/>
              <a:t>Data </a:t>
            </a:r>
            <a:r>
              <a:rPr dirty="0" spc="-10"/>
              <a:t>Analysis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11046" y="1901265"/>
            <a:ext cx="4121785" cy="2443480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13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Features-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Overall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quality,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External</a:t>
            </a:r>
            <a:r>
              <a:rPr dirty="0" sz="11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quality,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Kitchen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quality,</a:t>
            </a:r>
            <a:r>
              <a:rPr dirty="0" sz="11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Basement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quality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Heating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quality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house.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Living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Area,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Basement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floor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Area.</a:t>
            </a:r>
            <a:endParaRPr sz="1100">
              <a:latin typeface="Arial"/>
              <a:cs typeface="Arial"/>
            </a:endParaRPr>
          </a:p>
          <a:p>
            <a:pPr marL="51435">
              <a:lnSpc>
                <a:spcPct val="100000"/>
              </a:lnSpc>
              <a:spcBef>
                <a:spcPts val="530"/>
              </a:spcBef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Area,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Capacity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garage.</a:t>
            </a:r>
            <a:endParaRPr sz="1100">
              <a:latin typeface="Arial"/>
              <a:cs typeface="Arial"/>
            </a:endParaRPr>
          </a:p>
          <a:p>
            <a:pPr marL="128905">
              <a:lnSpc>
                <a:spcPct val="100000"/>
              </a:lnSpc>
              <a:spcBef>
                <a:spcPts val="525"/>
              </a:spcBef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dirty="0" sz="11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remodeling.</a:t>
            </a:r>
            <a:endParaRPr sz="1100">
              <a:latin typeface="Arial"/>
              <a:cs typeface="Arial"/>
            </a:endParaRPr>
          </a:p>
          <a:p>
            <a:pPr marL="245110">
              <a:lnSpc>
                <a:spcPct val="100000"/>
              </a:lnSpc>
              <a:spcBef>
                <a:spcPts val="530"/>
              </a:spcBef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-Number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rooms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 bathrooms.</a:t>
            </a:r>
            <a:endParaRPr sz="1100">
              <a:latin typeface="Arial"/>
              <a:cs typeface="Arial"/>
            </a:endParaRPr>
          </a:p>
          <a:p>
            <a:pPr marL="400685">
              <a:lnSpc>
                <a:spcPct val="100000"/>
              </a:lnSpc>
              <a:spcBef>
                <a:spcPts val="530"/>
              </a:spcBef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-Neighborhood.</a:t>
            </a:r>
            <a:endParaRPr sz="1100">
              <a:latin typeface="Arial"/>
              <a:cs typeface="Arial"/>
            </a:endParaRPr>
          </a:p>
          <a:p>
            <a:pPr algn="r" marR="2394585">
              <a:lnSpc>
                <a:spcPct val="100000"/>
              </a:lnSpc>
              <a:spcBef>
                <a:spcPts val="530"/>
              </a:spcBef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Masonry.</a:t>
            </a:r>
            <a:endParaRPr sz="1100">
              <a:latin typeface="Arial"/>
              <a:cs typeface="Arial"/>
            </a:endParaRPr>
          </a:p>
          <a:p>
            <a:pPr algn="r" marR="2339340">
              <a:lnSpc>
                <a:spcPct val="100000"/>
              </a:lnSpc>
              <a:spcBef>
                <a:spcPts val="525"/>
              </a:spcBef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Sale.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76507" cy="6726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99619" y="3830777"/>
            <a:ext cx="1554480" cy="1322705"/>
            <a:chOff x="7599619" y="3830777"/>
            <a:chExt cx="1554480" cy="1322705"/>
          </a:xfrm>
        </p:grpSpPr>
        <p:sp>
          <p:nvSpPr>
            <p:cNvPr id="3" name="object 3" descr=""/>
            <p:cNvSpPr/>
            <p:nvPr/>
          </p:nvSpPr>
          <p:spPr>
            <a:xfrm>
              <a:off x="7609144" y="3840302"/>
              <a:ext cx="1535430" cy="1303655"/>
            </a:xfrm>
            <a:custGeom>
              <a:avLst/>
              <a:gdLst/>
              <a:ahLst/>
              <a:cxnLst/>
              <a:rect l="l" t="t" r="r" b="b"/>
              <a:pathLst>
                <a:path w="1535429" h="1303654">
                  <a:moveTo>
                    <a:pt x="1534855" y="0"/>
                  </a:moveTo>
                  <a:lnTo>
                    <a:pt x="1454638" y="18406"/>
                  </a:lnTo>
                  <a:lnTo>
                    <a:pt x="1409673" y="30241"/>
                  </a:lnTo>
                  <a:lnTo>
                    <a:pt x="1365104" y="43031"/>
                  </a:lnTo>
                  <a:lnTo>
                    <a:pt x="1320943" y="56767"/>
                  </a:lnTo>
                  <a:lnTo>
                    <a:pt x="1277202" y="71435"/>
                  </a:lnTo>
                  <a:lnTo>
                    <a:pt x="1233891" y="87024"/>
                  </a:lnTo>
                  <a:lnTo>
                    <a:pt x="1191024" y="103523"/>
                  </a:lnTo>
                  <a:lnTo>
                    <a:pt x="1148610" y="120919"/>
                  </a:lnTo>
                  <a:lnTo>
                    <a:pt x="1106663" y="139202"/>
                  </a:lnTo>
                  <a:lnTo>
                    <a:pt x="1065193" y="158359"/>
                  </a:lnTo>
                  <a:lnTo>
                    <a:pt x="1024213" y="178379"/>
                  </a:lnTo>
                  <a:lnTo>
                    <a:pt x="983734" y="199251"/>
                  </a:lnTo>
                  <a:lnTo>
                    <a:pt x="943768" y="220962"/>
                  </a:lnTo>
                  <a:lnTo>
                    <a:pt x="904326" y="243500"/>
                  </a:lnTo>
                  <a:lnTo>
                    <a:pt x="865420" y="266855"/>
                  </a:lnTo>
                  <a:lnTo>
                    <a:pt x="827063" y="291014"/>
                  </a:lnTo>
                  <a:lnTo>
                    <a:pt x="789264" y="315966"/>
                  </a:lnTo>
                  <a:lnTo>
                    <a:pt x="752037" y="341700"/>
                  </a:lnTo>
                  <a:lnTo>
                    <a:pt x="715392" y="368202"/>
                  </a:lnTo>
                  <a:lnTo>
                    <a:pt x="679342" y="395463"/>
                  </a:lnTo>
                  <a:lnTo>
                    <a:pt x="643897" y="423470"/>
                  </a:lnTo>
                  <a:lnTo>
                    <a:pt x="609071" y="452211"/>
                  </a:lnTo>
                  <a:lnTo>
                    <a:pt x="574874" y="481675"/>
                  </a:lnTo>
                  <a:lnTo>
                    <a:pt x="541318" y="511850"/>
                  </a:lnTo>
                  <a:lnTo>
                    <a:pt x="508415" y="542725"/>
                  </a:lnTo>
                  <a:lnTo>
                    <a:pt x="476177" y="574287"/>
                  </a:lnTo>
                  <a:lnTo>
                    <a:pt x="444615" y="606525"/>
                  </a:lnTo>
                  <a:lnTo>
                    <a:pt x="413740" y="639428"/>
                  </a:lnTo>
                  <a:lnTo>
                    <a:pt x="383565" y="672984"/>
                  </a:lnTo>
                  <a:lnTo>
                    <a:pt x="354101" y="707181"/>
                  </a:lnTo>
                  <a:lnTo>
                    <a:pt x="325360" y="742007"/>
                  </a:lnTo>
                  <a:lnTo>
                    <a:pt x="297353" y="777452"/>
                  </a:lnTo>
                  <a:lnTo>
                    <a:pt x="270092" y="813502"/>
                  </a:lnTo>
                  <a:lnTo>
                    <a:pt x="243589" y="850146"/>
                  </a:lnTo>
                  <a:lnTo>
                    <a:pt x="217856" y="887374"/>
                  </a:lnTo>
                  <a:lnTo>
                    <a:pt x="192904" y="925172"/>
                  </a:lnTo>
                  <a:lnTo>
                    <a:pt x="168745" y="963530"/>
                  </a:lnTo>
                  <a:lnTo>
                    <a:pt x="145390" y="1002436"/>
                  </a:lnTo>
                  <a:lnTo>
                    <a:pt x="122851" y="1041878"/>
                  </a:lnTo>
                  <a:lnTo>
                    <a:pt x="101140" y="1081844"/>
                  </a:lnTo>
                  <a:lnTo>
                    <a:pt x="80269" y="1122323"/>
                  </a:lnTo>
                  <a:lnTo>
                    <a:pt x="60249" y="1163303"/>
                  </a:lnTo>
                  <a:lnTo>
                    <a:pt x="41092" y="1204773"/>
                  </a:lnTo>
                  <a:lnTo>
                    <a:pt x="22809" y="1246720"/>
                  </a:lnTo>
                  <a:lnTo>
                    <a:pt x="5412" y="1289134"/>
                  </a:lnTo>
                  <a:lnTo>
                    <a:pt x="0" y="1303197"/>
                  </a:lnTo>
                  <a:lnTo>
                    <a:pt x="1534855" y="1303197"/>
                  </a:lnTo>
                  <a:lnTo>
                    <a:pt x="1534855" y="0"/>
                  </a:lnTo>
                  <a:close/>
                </a:path>
              </a:pathLst>
            </a:custGeom>
            <a:solidFill>
              <a:srgbClr val="9F5B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609144" y="3840302"/>
              <a:ext cx="1535430" cy="1303655"/>
            </a:xfrm>
            <a:custGeom>
              <a:avLst/>
              <a:gdLst/>
              <a:ahLst/>
              <a:cxnLst/>
              <a:rect l="l" t="t" r="r" b="b"/>
              <a:pathLst>
                <a:path w="1535429" h="1303654">
                  <a:moveTo>
                    <a:pt x="0" y="1303197"/>
                  </a:moveTo>
                  <a:lnTo>
                    <a:pt x="22809" y="1246720"/>
                  </a:lnTo>
                  <a:lnTo>
                    <a:pt x="41092" y="1204773"/>
                  </a:lnTo>
                  <a:lnTo>
                    <a:pt x="60249" y="1163303"/>
                  </a:lnTo>
                  <a:lnTo>
                    <a:pt x="80269" y="1122323"/>
                  </a:lnTo>
                  <a:lnTo>
                    <a:pt x="101140" y="1081844"/>
                  </a:lnTo>
                  <a:lnTo>
                    <a:pt x="122851" y="1041878"/>
                  </a:lnTo>
                  <a:lnTo>
                    <a:pt x="145390" y="1002436"/>
                  </a:lnTo>
                  <a:lnTo>
                    <a:pt x="168745" y="963530"/>
                  </a:lnTo>
                  <a:lnTo>
                    <a:pt x="192904" y="925172"/>
                  </a:lnTo>
                  <a:lnTo>
                    <a:pt x="217856" y="887374"/>
                  </a:lnTo>
                  <a:lnTo>
                    <a:pt x="243589" y="850146"/>
                  </a:lnTo>
                  <a:lnTo>
                    <a:pt x="270092" y="813502"/>
                  </a:lnTo>
                  <a:lnTo>
                    <a:pt x="297353" y="777452"/>
                  </a:lnTo>
                  <a:lnTo>
                    <a:pt x="325360" y="742007"/>
                  </a:lnTo>
                  <a:lnTo>
                    <a:pt x="354101" y="707181"/>
                  </a:lnTo>
                  <a:lnTo>
                    <a:pt x="383565" y="672984"/>
                  </a:lnTo>
                  <a:lnTo>
                    <a:pt x="413740" y="639428"/>
                  </a:lnTo>
                  <a:lnTo>
                    <a:pt x="444615" y="606525"/>
                  </a:lnTo>
                  <a:lnTo>
                    <a:pt x="476177" y="574287"/>
                  </a:lnTo>
                  <a:lnTo>
                    <a:pt x="508415" y="542725"/>
                  </a:lnTo>
                  <a:lnTo>
                    <a:pt x="541318" y="511850"/>
                  </a:lnTo>
                  <a:lnTo>
                    <a:pt x="574874" y="481675"/>
                  </a:lnTo>
                  <a:lnTo>
                    <a:pt x="609071" y="452211"/>
                  </a:lnTo>
                  <a:lnTo>
                    <a:pt x="643897" y="423470"/>
                  </a:lnTo>
                  <a:lnTo>
                    <a:pt x="679342" y="395463"/>
                  </a:lnTo>
                  <a:lnTo>
                    <a:pt x="715392" y="368202"/>
                  </a:lnTo>
                  <a:lnTo>
                    <a:pt x="752037" y="341700"/>
                  </a:lnTo>
                  <a:lnTo>
                    <a:pt x="789264" y="315966"/>
                  </a:lnTo>
                  <a:lnTo>
                    <a:pt x="827063" y="291014"/>
                  </a:lnTo>
                  <a:lnTo>
                    <a:pt x="865420" y="266855"/>
                  </a:lnTo>
                  <a:lnTo>
                    <a:pt x="904326" y="243500"/>
                  </a:lnTo>
                  <a:lnTo>
                    <a:pt x="943768" y="220962"/>
                  </a:lnTo>
                  <a:lnTo>
                    <a:pt x="983734" y="199251"/>
                  </a:lnTo>
                  <a:lnTo>
                    <a:pt x="1024213" y="178379"/>
                  </a:lnTo>
                  <a:lnTo>
                    <a:pt x="1065193" y="158359"/>
                  </a:lnTo>
                  <a:lnTo>
                    <a:pt x="1106663" y="139202"/>
                  </a:lnTo>
                  <a:lnTo>
                    <a:pt x="1148610" y="120919"/>
                  </a:lnTo>
                  <a:lnTo>
                    <a:pt x="1191024" y="103523"/>
                  </a:lnTo>
                  <a:lnTo>
                    <a:pt x="1233891" y="87024"/>
                  </a:lnTo>
                  <a:lnTo>
                    <a:pt x="1277202" y="71435"/>
                  </a:lnTo>
                  <a:lnTo>
                    <a:pt x="1320943" y="56767"/>
                  </a:lnTo>
                  <a:lnTo>
                    <a:pt x="1365104" y="43031"/>
                  </a:lnTo>
                  <a:lnTo>
                    <a:pt x="1409673" y="30241"/>
                  </a:lnTo>
                  <a:lnTo>
                    <a:pt x="1454638" y="18406"/>
                  </a:lnTo>
                  <a:lnTo>
                    <a:pt x="1499987" y="7539"/>
                  </a:lnTo>
                  <a:lnTo>
                    <a:pt x="1534855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-9525" y="3785451"/>
            <a:ext cx="8679180" cy="1367790"/>
            <a:chOff x="-9525" y="3785451"/>
            <a:chExt cx="8679180" cy="1367790"/>
          </a:xfrm>
        </p:grpSpPr>
        <p:sp>
          <p:nvSpPr>
            <p:cNvPr id="6" name="object 6" descr=""/>
            <p:cNvSpPr/>
            <p:nvPr/>
          </p:nvSpPr>
          <p:spPr>
            <a:xfrm>
              <a:off x="0" y="3840298"/>
              <a:ext cx="1535430" cy="1303655"/>
            </a:xfrm>
            <a:custGeom>
              <a:avLst/>
              <a:gdLst/>
              <a:ahLst/>
              <a:cxnLst/>
              <a:rect l="l" t="t" r="r" b="b"/>
              <a:pathLst>
                <a:path w="1535430" h="1303654">
                  <a:moveTo>
                    <a:pt x="0" y="0"/>
                  </a:moveTo>
                  <a:lnTo>
                    <a:pt x="0" y="1303201"/>
                  </a:lnTo>
                  <a:lnTo>
                    <a:pt x="1534880" y="1303201"/>
                  </a:lnTo>
                  <a:lnTo>
                    <a:pt x="1512071" y="1246724"/>
                  </a:lnTo>
                  <a:lnTo>
                    <a:pt x="1493788" y="1204777"/>
                  </a:lnTo>
                  <a:lnTo>
                    <a:pt x="1474631" y="1163307"/>
                  </a:lnTo>
                  <a:lnTo>
                    <a:pt x="1454610" y="1122327"/>
                  </a:lnTo>
                  <a:lnTo>
                    <a:pt x="1433739" y="1081848"/>
                  </a:lnTo>
                  <a:lnTo>
                    <a:pt x="1412028" y="1041882"/>
                  </a:lnTo>
                  <a:lnTo>
                    <a:pt x="1389490" y="1002440"/>
                  </a:lnTo>
                  <a:lnTo>
                    <a:pt x="1366135" y="963534"/>
                  </a:lnTo>
                  <a:lnTo>
                    <a:pt x="1341975" y="925176"/>
                  </a:lnTo>
                  <a:lnTo>
                    <a:pt x="1317023" y="887378"/>
                  </a:lnTo>
                  <a:lnTo>
                    <a:pt x="1291290" y="850150"/>
                  </a:lnTo>
                  <a:lnTo>
                    <a:pt x="1264787" y="813506"/>
                  </a:lnTo>
                  <a:lnTo>
                    <a:pt x="1237526" y="777455"/>
                  </a:lnTo>
                  <a:lnTo>
                    <a:pt x="1209520" y="742011"/>
                  </a:lnTo>
                  <a:lnTo>
                    <a:pt x="1180778" y="707185"/>
                  </a:lnTo>
                  <a:lnTo>
                    <a:pt x="1151314" y="672988"/>
                  </a:lnTo>
                  <a:lnTo>
                    <a:pt x="1121139" y="639432"/>
                  </a:lnTo>
                  <a:lnTo>
                    <a:pt x="1090264" y="606529"/>
                  </a:lnTo>
                  <a:lnTo>
                    <a:pt x="1058702" y="574291"/>
                  </a:lnTo>
                  <a:lnTo>
                    <a:pt x="1026463" y="542728"/>
                  </a:lnTo>
                  <a:lnTo>
                    <a:pt x="993560" y="511854"/>
                  </a:lnTo>
                  <a:lnTo>
                    <a:pt x="960004" y="481679"/>
                  </a:lnTo>
                  <a:lnTo>
                    <a:pt x="925807" y="452215"/>
                  </a:lnTo>
                  <a:lnTo>
                    <a:pt x="890980" y="423473"/>
                  </a:lnTo>
                  <a:lnTo>
                    <a:pt x="855536" y="395467"/>
                  </a:lnTo>
                  <a:lnTo>
                    <a:pt x="819486" y="368206"/>
                  </a:lnTo>
                  <a:lnTo>
                    <a:pt x="782841" y="341703"/>
                  </a:lnTo>
                  <a:lnTo>
                    <a:pt x="745613" y="315970"/>
                  </a:lnTo>
                  <a:lnTo>
                    <a:pt x="707814" y="291018"/>
                  </a:lnTo>
                  <a:lnTo>
                    <a:pt x="669456" y="266859"/>
                  </a:lnTo>
                  <a:lnTo>
                    <a:pt x="630550" y="243504"/>
                  </a:lnTo>
                  <a:lnTo>
                    <a:pt x="591108" y="220965"/>
                  </a:lnTo>
                  <a:lnTo>
                    <a:pt x="551142" y="199254"/>
                  </a:lnTo>
                  <a:lnTo>
                    <a:pt x="510662" y="178383"/>
                  </a:lnTo>
                  <a:lnTo>
                    <a:pt x="469682" y="158363"/>
                  </a:lnTo>
                  <a:lnTo>
                    <a:pt x="428212" y="139206"/>
                  </a:lnTo>
                  <a:lnTo>
                    <a:pt x="386265" y="120923"/>
                  </a:lnTo>
                  <a:lnTo>
                    <a:pt x="343851" y="103526"/>
                  </a:lnTo>
                  <a:lnTo>
                    <a:pt x="300983" y="87028"/>
                  </a:lnTo>
                  <a:lnTo>
                    <a:pt x="257672" y="71438"/>
                  </a:lnTo>
                  <a:lnTo>
                    <a:pt x="213930" y="56770"/>
                  </a:lnTo>
                  <a:lnTo>
                    <a:pt x="169769" y="43035"/>
                  </a:lnTo>
                  <a:lnTo>
                    <a:pt x="125200" y="30244"/>
                  </a:lnTo>
                  <a:lnTo>
                    <a:pt x="80235" y="18410"/>
                  </a:lnTo>
                  <a:lnTo>
                    <a:pt x="34885" y="7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5B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3840298"/>
              <a:ext cx="1535430" cy="1303655"/>
            </a:xfrm>
            <a:custGeom>
              <a:avLst/>
              <a:gdLst/>
              <a:ahLst/>
              <a:cxnLst/>
              <a:rect l="l" t="t" r="r" b="b"/>
              <a:pathLst>
                <a:path w="1535430" h="1303654">
                  <a:moveTo>
                    <a:pt x="0" y="0"/>
                  </a:moveTo>
                  <a:lnTo>
                    <a:pt x="80235" y="18410"/>
                  </a:lnTo>
                  <a:lnTo>
                    <a:pt x="125200" y="30244"/>
                  </a:lnTo>
                  <a:lnTo>
                    <a:pt x="169769" y="43035"/>
                  </a:lnTo>
                  <a:lnTo>
                    <a:pt x="213930" y="56770"/>
                  </a:lnTo>
                  <a:lnTo>
                    <a:pt x="257672" y="71438"/>
                  </a:lnTo>
                  <a:lnTo>
                    <a:pt x="300983" y="87028"/>
                  </a:lnTo>
                  <a:lnTo>
                    <a:pt x="343851" y="103526"/>
                  </a:lnTo>
                  <a:lnTo>
                    <a:pt x="386265" y="120923"/>
                  </a:lnTo>
                  <a:lnTo>
                    <a:pt x="428212" y="139206"/>
                  </a:lnTo>
                  <a:lnTo>
                    <a:pt x="469682" y="158363"/>
                  </a:lnTo>
                  <a:lnTo>
                    <a:pt x="510662" y="178383"/>
                  </a:lnTo>
                  <a:lnTo>
                    <a:pt x="551142" y="199254"/>
                  </a:lnTo>
                  <a:lnTo>
                    <a:pt x="591108" y="220965"/>
                  </a:lnTo>
                  <a:lnTo>
                    <a:pt x="630550" y="243504"/>
                  </a:lnTo>
                  <a:lnTo>
                    <a:pt x="669456" y="266859"/>
                  </a:lnTo>
                  <a:lnTo>
                    <a:pt x="707814" y="291018"/>
                  </a:lnTo>
                  <a:lnTo>
                    <a:pt x="745613" y="315970"/>
                  </a:lnTo>
                  <a:lnTo>
                    <a:pt x="782841" y="341703"/>
                  </a:lnTo>
                  <a:lnTo>
                    <a:pt x="819486" y="368206"/>
                  </a:lnTo>
                  <a:lnTo>
                    <a:pt x="855536" y="395467"/>
                  </a:lnTo>
                  <a:lnTo>
                    <a:pt x="890980" y="423473"/>
                  </a:lnTo>
                  <a:lnTo>
                    <a:pt x="925807" y="452215"/>
                  </a:lnTo>
                  <a:lnTo>
                    <a:pt x="960004" y="481679"/>
                  </a:lnTo>
                  <a:lnTo>
                    <a:pt x="993560" y="511854"/>
                  </a:lnTo>
                  <a:lnTo>
                    <a:pt x="1026463" y="542728"/>
                  </a:lnTo>
                  <a:lnTo>
                    <a:pt x="1058702" y="574291"/>
                  </a:lnTo>
                  <a:lnTo>
                    <a:pt x="1090264" y="606529"/>
                  </a:lnTo>
                  <a:lnTo>
                    <a:pt x="1121139" y="639432"/>
                  </a:lnTo>
                  <a:lnTo>
                    <a:pt x="1151314" y="672988"/>
                  </a:lnTo>
                  <a:lnTo>
                    <a:pt x="1180778" y="707185"/>
                  </a:lnTo>
                  <a:lnTo>
                    <a:pt x="1209520" y="742011"/>
                  </a:lnTo>
                  <a:lnTo>
                    <a:pt x="1237526" y="777455"/>
                  </a:lnTo>
                  <a:lnTo>
                    <a:pt x="1264787" y="813506"/>
                  </a:lnTo>
                  <a:lnTo>
                    <a:pt x="1291290" y="850150"/>
                  </a:lnTo>
                  <a:lnTo>
                    <a:pt x="1317023" y="887378"/>
                  </a:lnTo>
                  <a:lnTo>
                    <a:pt x="1341975" y="925176"/>
                  </a:lnTo>
                  <a:lnTo>
                    <a:pt x="1366135" y="963534"/>
                  </a:lnTo>
                  <a:lnTo>
                    <a:pt x="1389490" y="1002440"/>
                  </a:lnTo>
                  <a:lnTo>
                    <a:pt x="1412028" y="1041882"/>
                  </a:lnTo>
                  <a:lnTo>
                    <a:pt x="1433739" y="1081848"/>
                  </a:lnTo>
                  <a:lnTo>
                    <a:pt x="1454610" y="1122327"/>
                  </a:lnTo>
                  <a:lnTo>
                    <a:pt x="1474631" y="1163307"/>
                  </a:lnTo>
                  <a:lnTo>
                    <a:pt x="1493788" y="1204777"/>
                  </a:lnTo>
                  <a:lnTo>
                    <a:pt x="1512071" y="1246724"/>
                  </a:lnTo>
                  <a:lnTo>
                    <a:pt x="1529467" y="1289137"/>
                  </a:lnTo>
                  <a:lnTo>
                    <a:pt x="1534880" y="1303201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84457" y="3794975"/>
              <a:ext cx="8175625" cy="1348740"/>
            </a:xfrm>
            <a:custGeom>
              <a:avLst/>
              <a:gdLst/>
              <a:ahLst/>
              <a:cxnLst/>
              <a:rect l="l" t="t" r="r" b="b"/>
              <a:pathLst>
                <a:path w="8175625" h="1348739">
                  <a:moveTo>
                    <a:pt x="0" y="1348524"/>
                  </a:moveTo>
                  <a:lnTo>
                    <a:pt x="22809" y="1292047"/>
                  </a:lnTo>
                  <a:lnTo>
                    <a:pt x="41092" y="1250099"/>
                  </a:lnTo>
                  <a:lnTo>
                    <a:pt x="60249" y="1208630"/>
                  </a:lnTo>
                  <a:lnTo>
                    <a:pt x="80269" y="1167650"/>
                  </a:lnTo>
                  <a:lnTo>
                    <a:pt x="101140" y="1127171"/>
                  </a:lnTo>
                  <a:lnTo>
                    <a:pt x="122851" y="1087205"/>
                  </a:lnTo>
                  <a:lnTo>
                    <a:pt x="145390" y="1047763"/>
                  </a:lnTo>
                  <a:lnTo>
                    <a:pt x="168745" y="1008857"/>
                  </a:lnTo>
                  <a:lnTo>
                    <a:pt x="192904" y="970499"/>
                  </a:lnTo>
                  <a:lnTo>
                    <a:pt x="217856" y="932700"/>
                  </a:lnTo>
                  <a:lnTo>
                    <a:pt x="243589" y="895473"/>
                  </a:lnTo>
                  <a:lnTo>
                    <a:pt x="270092" y="858828"/>
                  </a:lnTo>
                  <a:lnTo>
                    <a:pt x="297353" y="822778"/>
                  </a:lnTo>
                  <a:lnTo>
                    <a:pt x="325360" y="787334"/>
                  </a:lnTo>
                  <a:lnTo>
                    <a:pt x="354101" y="752508"/>
                  </a:lnTo>
                  <a:lnTo>
                    <a:pt x="383565" y="718311"/>
                  </a:lnTo>
                  <a:lnTo>
                    <a:pt x="413740" y="684755"/>
                  </a:lnTo>
                  <a:lnTo>
                    <a:pt x="444615" y="651852"/>
                  </a:lnTo>
                  <a:lnTo>
                    <a:pt x="476177" y="619613"/>
                  </a:lnTo>
                  <a:lnTo>
                    <a:pt x="508415" y="588051"/>
                  </a:lnTo>
                  <a:lnTo>
                    <a:pt x="541318" y="557176"/>
                  </a:lnTo>
                  <a:lnTo>
                    <a:pt x="574874" y="527001"/>
                  </a:lnTo>
                  <a:lnTo>
                    <a:pt x="609071" y="497537"/>
                  </a:lnTo>
                  <a:lnTo>
                    <a:pt x="643897" y="468796"/>
                  </a:lnTo>
                  <a:lnTo>
                    <a:pt x="679342" y="440789"/>
                  </a:lnTo>
                  <a:lnTo>
                    <a:pt x="715392" y="413529"/>
                  </a:lnTo>
                  <a:lnTo>
                    <a:pt x="752037" y="387026"/>
                  </a:lnTo>
                  <a:lnTo>
                    <a:pt x="789264" y="361293"/>
                  </a:lnTo>
                  <a:lnTo>
                    <a:pt x="827063" y="336341"/>
                  </a:lnTo>
                  <a:lnTo>
                    <a:pt x="865420" y="312181"/>
                  </a:lnTo>
                  <a:lnTo>
                    <a:pt x="904326" y="288827"/>
                  </a:lnTo>
                  <a:lnTo>
                    <a:pt x="943768" y="266288"/>
                  </a:lnTo>
                  <a:lnTo>
                    <a:pt x="983734" y="244577"/>
                  </a:lnTo>
                  <a:lnTo>
                    <a:pt x="1024213" y="223706"/>
                  </a:lnTo>
                  <a:lnTo>
                    <a:pt x="1065193" y="203686"/>
                  </a:lnTo>
                  <a:lnTo>
                    <a:pt x="1106663" y="184528"/>
                  </a:lnTo>
                  <a:lnTo>
                    <a:pt x="1148610" y="166246"/>
                  </a:lnTo>
                  <a:lnTo>
                    <a:pt x="1191024" y="148849"/>
                  </a:lnTo>
                  <a:lnTo>
                    <a:pt x="1233891" y="132350"/>
                  </a:lnTo>
                  <a:lnTo>
                    <a:pt x="1277202" y="116761"/>
                  </a:lnTo>
                  <a:lnTo>
                    <a:pt x="1320943" y="102093"/>
                  </a:lnTo>
                  <a:lnTo>
                    <a:pt x="1365104" y="88358"/>
                  </a:lnTo>
                  <a:lnTo>
                    <a:pt x="1409673" y="75567"/>
                  </a:lnTo>
                  <a:lnTo>
                    <a:pt x="1454638" y="63733"/>
                  </a:lnTo>
                  <a:lnTo>
                    <a:pt x="1499987" y="52866"/>
                  </a:lnTo>
                  <a:lnTo>
                    <a:pt x="1545709" y="42979"/>
                  </a:lnTo>
                  <a:lnTo>
                    <a:pt x="1591792" y="34083"/>
                  </a:lnTo>
                  <a:lnTo>
                    <a:pt x="1638224" y="26190"/>
                  </a:lnTo>
                  <a:lnTo>
                    <a:pt x="1684994" y="19311"/>
                  </a:lnTo>
                  <a:lnTo>
                    <a:pt x="1732090" y="13459"/>
                  </a:lnTo>
                  <a:lnTo>
                    <a:pt x="1779500" y="8645"/>
                  </a:lnTo>
                  <a:lnTo>
                    <a:pt x="1827213" y="4880"/>
                  </a:lnTo>
                  <a:lnTo>
                    <a:pt x="1875218" y="2176"/>
                  </a:lnTo>
                  <a:lnTo>
                    <a:pt x="1923501" y="546"/>
                  </a:lnTo>
                  <a:lnTo>
                    <a:pt x="1972052" y="0"/>
                  </a:lnTo>
                  <a:lnTo>
                    <a:pt x="6203045" y="0"/>
                  </a:lnTo>
                  <a:lnTo>
                    <a:pt x="6251596" y="546"/>
                  </a:lnTo>
                  <a:lnTo>
                    <a:pt x="6299880" y="2176"/>
                  </a:lnTo>
                  <a:lnTo>
                    <a:pt x="6347885" y="4880"/>
                  </a:lnTo>
                  <a:lnTo>
                    <a:pt x="6395599" y="8645"/>
                  </a:lnTo>
                  <a:lnTo>
                    <a:pt x="6443010" y="13459"/>
                  </a:lnTo>
                  <a:lnTo>
                    <a:pt x="6490106" y="19311"/>
                  </a:lnTo>
                  <a:lnTo>
                    <a:pt x="6536877" y="26190"/>
                  </a:lnTo>
                  <a:lnTo>
                    <a:pt x="6583309" y="34083"/>
                  </a:lnTo>
                  <a:lnTo>
                    <a:pt x="6629393" y="42979"/>
                  </a:lnTo>
                  <a:lnTo>
                    <a:pt x="6675115" y="52866"/>
                  </a:lnTo>
                  <a:lnTo>
                    <a:pt x="6720465" y="63733"/>
                  </a:lnTo>
                  <a:lnTo>
                    <a:pt x="6765430" y="75567"/>
                  </a:lnTo>
                  <a:lnTo>
                    <a:pt x="6809999" y="88358"/>
                  </a:lnTo>
                  <a:lnTo>
                    <a:pt x="6854160" y="102093"/>
                  </a:lnTo>
                  <a:lnTo>
                    <a:pt x="6897902" y="116761"/>
                  </a:lnTo>
                  <a:lnTo>
                    <a:pt x="6941213" y="132350"/>
                  </a:lnTo>
                  <a:lnTo>
                    <a:pt x="6984081" y="148849"/>
                  </a:lnTo>
                  <a:lnTo>
                    <a:pt x="7026495" y="166246"/>
                  </a:lnTo>
                  <a:lnTo>
                    <a:pt x="7068442" y="184528"/>
                  </a:lnTo>
                  <a:lnTo>
                    <a:pt x="7109912" y="203686"/>
                  </a:lnTo>
                  <a:lnTo>
                    <a:pt x="7150892" y="223706"/>
                  </a:lnTo>
                  <a:lnTo>
                    <a:pt x="7191372" y="244577"/>
                  </a:lnTo>
                  <a:lnTo>
                    <a:pt x="7231338" y="266288"/>
                  </a:lnTo>
                  <a:lnTo>
                    <a:pt x="7270780" y="288827"/>
                  </a:lnTo>
                  <a:lnTo>
                    <a:pt x="7309686" y="312181"/>
                  </a:lnTo>
                  <a:lnTo>
                    <a:pt x="7348044" y="336341"/>
                  </a:lnTo>
                  <a:lnTo>
                    <a:pt x="7385843" y="361293"/>
                  </a:lnTo>
                  <a:lnTo>
                    <a:pt x="7423071" y="387026"/>
                  </a:lnTo>
                  <a:lnTo>
                    <a:pt x="7459716" y="413529"/>
                  </a:lnTo>
                  <a:lnTo>
                    <a:pt x="7495766" y="440789"/>
                  </a:lnTo>
                  <a:lnTo>
                    <a:pt x="7531210" y="468796"/>
                  </a:lnTo>
                  <a:lnTo>
                    <a:pt x="7566037" y="497537"/>
                  </a:lnTo>
                  <a:lnTo>
                    <a:pt x="7600234" y="527001"/>
                  </a:lnTo>
                  <a:lnTo>
                    <a:pt x="7633790" y="557176"/>
                  </a:lnTo>
                  <a:lnTo>
                    <a:pt x="7666693" y="588051"/>
                  </a:lnTo>
                  <a:lnTo>
                    <a:pt x="7698932" y="619613"/>
                  </a:lnTo>
                  <a:lnTo>
                    <a:pt x="7730494" y="651852"/>
                  </a:lnTo>
                  <a:lnTo>
                    <a:pt x="7761369" y="684755"/>
                  </a:lnTo>
                  <a:lnTo>
                    <a:pt x="7791544" y="718311"/>
                  </a:lnTo>
                  <a:lnTo>
                    <a:pt x="7821008" y="752508"/>
                  </a:lnTo>
                  <a:lnTo>
                    <a:pt x="7849749" y="787334"/>
                  </a:lnTo>
                  <a:lnTo>
                    <a:pt x="7877756" y="822778"/>
                  </a:lnTo>
                  <a:lnTo>
                    <a:pt x="7905017" y="858828"/>
                  </a:lnTo>
                  <a:lnTo>
                    <a:pt x="7931520" y="895473"/>
                  </a:lnTo>
                  <a:lnTo>
                    <a:pt x="7957253" y="932700"/>
                  </a:lnTo>
                  <a:lnTo>
                    <a:pt x="7982205" y="970499"/>
                  </a:lnTo>
                  <a:lnTo>
                    <a:pt x="8006365" y="1008857"/>
                  </a:lnTo>
                  <a:lnTo>
                    <a:pt x="8029719" y="1047763"/>
                  </a:lnTo>
                  <a:lnTo>
                    <a:pt x="8052258" y="1087205"/>
                  </a:lnTo>
                  <a:lnTo>
                    <a:pt x="8073969" y="1127171"/>
                  </a:lnTo>
                  <a:lnTo>
                    <a:pt x="8094840" y="1167650"/>
                  </a:lnTo>
                  <a:lnTo>
                    <a:pt x="8114861" y="1208630"/>
                  </a:lnTo>
                  <a:lnTo>
                    <a:pt x="8134018" y="1250099"/>
                  </a:lnTo>
                  <a:lnTo>
                    <a:pt x="8152301" y="1292047"/>
                  </a:lnTo>
                  <a:lnTo>
                    <a:pt x="8169697" y="1334460"/>
                  </a:lnTo>
                  <a:lnTo>
                    <a:pt x="8175110" y="1348524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215884" y="2139988"/>
            <a:ext cx="8609965" cy="1610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0965">
              <a:lnSpc>
                <a:spcPct val="100000"/>
              </a:lnSpc>
              <a:spcBef>
                <a:spcPts val="100"/>
              </a:spcBef>
              <a:buChar char="-"/>
              <a:tabLst>
                <a:tab pos="113664" algn="l"/>
              </a:tabLst>
            </a:pP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prominent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house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sale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overall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quality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house,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living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house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capacity/area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3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garage.</a:t>
            </a:r>
            <a:endParaRPr sz="1300">
              <a:latin typeface="Arial"/>
              <a:cs typeface="Arial"/>
            </a:endParaRPr>
          </a:p>
          <a:p>
            <a:pPr marL="113664" indent="-100965">
              <a:lnSpc>
                <a:spcPct val="100000"/>
              </a:lnSpc>
              <a:buChar char="-"/>
              <a:tabLst>
                <a:tab pos="113664" algn="l"/>
              </a:tabLst>
            </a:pP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dirty="0" sz="13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quality</a:t>
            </a:r>
            <a:r>
              <a:rPr dirty="0" sz="13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houses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3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dirty="0" sz="13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famous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3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being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sold.</a:t>
            </a:r>
            <a:endParaRPr sz="1300">
              <a:latin typeface="Arial"/>
              <a:cs typeface="Arial"/>
            </a:endParaRPr>
          </a:p>
          <a:p>
            <a:pPr marL="113664" indent="-100965">
              <a:lnSpc>
                <a:spcPct val="100000"/>
              </a:lnSpc>
              <a:buChar char="-"/>
              <a:tabLst>
                <a:tab pos="113664" algn="l"/>
              </a:tabLst>
            </a:pP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Houses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living</a:t>
            </a:r>
            <a:r>
              <a:rPr dirty="0" sz="13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Arial"/>
                <a:cs typeface="Arial"/>
              </a:rPr>
              <a:t>1000-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2000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sqft</a:t>
            </a:r>
            <a:r>
              <a:rPr dirty="0" sz="13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renowned</a:t>
            </a:r>
            <a:r>
              <a:rPr dirty="0" sz="13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among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3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houses.</a:t>
            </a:r>
            <a:endParaRPr sz="1300">
              <a:latin typeface="Arial"/>
              <a:cs typeface="Arial"/>
            </a:endParaRPr>
          </a:p>
          <a:p>
            <a:pPr marL="12700" marR="782955" indent="100965">
              <a:lnSpc>
                <a:spcPct val="100000"/>
              </a:lnSpc>
              <a:buChar char="-"/>
              <a:tabLst>
                <a:tab pos="113664" algn="l"/>
              </a:tabLst>
            </a:pP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Houses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garage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capacity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cars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garage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Arial"/>
                <a:cs typeface="Arial"/>
              </a:rPr>
              <a:t>250-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600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sqft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preferrable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among customers.</a:t>
            </a:r>
            <a:endParaRPr sz="1300">
              <a:latin typeface="Arial"/>
              <a:cs typeface="Arial"/>
            </a:endParaRPr>
          </a:p>
          <a:p>
            <a:pPr marL="113664" indent="-100965">
              <a:lnSpc>
                <a:spcPct val="100000"/>
              </a:lnSpc>
              <a:buChar char="-"/>
              <a:tabLst>
                <a:tab pos="113664" algn="l"/>
              </a:tabLst>
            </a:pP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Recently</a:t>
            </a:r>
            <a:r>
              <a:rPr dirty="0" sz="13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built</a:t>
            </a:r>
            <a:r>
              <a:rPr dirty="0" sz="13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houses</a:t>
            </a:r>
            <a:r>
              <a:rPr dirty="0" sz="13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3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13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preferred</a:t>
            </a:r>
            <a:r>
              <a:rPr dirty="0" sz="13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dirty="0" sz="13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old</a:t>
            </a:r>
            <a:r>
              <a:rPr dirty="0" sz="13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houses.</a:t>
            </a:r>
            <a:endParaRPr sz="1300">
              <a:latin typeface="Arial"/>
              <a:cs typeface="Arial"/>
            </a:endParaRPr>
          </a:p>
          <a:p>
            <a:pPr marL="113664" indent="-100965">
              <a:lnSpc>
                <a:spcPct val="100000"/>
              </a:lnSpc>
              <a:buChar char="-"/>
              <a:tabLst>
                <a:tab pos="113664" algn="l"/>
              </a:tabLst>
            </a:pP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Houses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rooms(5-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8)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Arial"/>
                <a:cs typeface="Arial"/>
              </a:rPr>
              <a:t>1-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bathrooms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13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preferred.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58" y="114300"/>
            <a:ext cx="7650480" cy="200406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76507" cy="6726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8564245" cy="2691765"/>
            <a:chOff x="0" y="0"/>
            <a:chExt cx="8564245" cy="26917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659" y="81775"/>
              <a:ext cx="7876484" cy="260938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76507" cy="672677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60516" y="3067265"/>
            <a:ext cx="8806180" cy="1518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har char="-"/>
              <a:tabLst>
                <a:tab pos="298450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living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above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ground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house,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basement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floor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affects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positively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very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strongly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sale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house.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FFFFFF"/>
              </a:buClr>
              <a:buFont typeface="Arial"/>
              <a:buChar char="-"/>
            </a:pPr>
            <a:endParaRPr sz="14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Char char="-"/>
              <a:tabLst>
                <a:tab pos="297815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house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increases,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sale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house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increases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drastically.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FFFFFF"/>
              </a:buClr>
              <a:buFont typeface="Arial"/>
              <a:buChar char="-"/>
            </a:pPr>
            <a:endParaRPr sz="1400">
              <a:latin typeface="Arial"/>
              <a:cs typeface="Arial"/>
            </a:endParaRPr>
          </a:p>
          <a:p>
            <a:pPr marL="298450" marR="586740" indent="-285750">
              <a:lnSpc>
                <a:spcPct val="100000"/>
              </a:lnSpc>
              <a:buChar char="-"/>
              <a:tabLst>
                <a:tab pos="298450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costliest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houses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living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4000-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5000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sqft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basement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floor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area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2000-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3000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sqft.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2025-04-17T07:53:15Z</dcterms:created>
  <dcterms:modified xsi:type="dcterms:W3CDTF">2025-04-17T07:53:15Z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2025-04-17T00:00:00Z</vt:filetime>
  </property>
  <property fmtid="{D5CDD505-2E9C-101B-9397-08002B2CF9AE}" pid="3" name="LastSaved">
    <vt:filetime>2025-04-17T00:00:00Z</vt:filetime>
  </property>
  <property fmtid="{D5CDD505-2E9C-101B-9397-08002B2CF9AE}" pid="4" name="Producer">
    <vt:lpwstr>3-Heights(TM) PDF Security Shell 4.8.25.2 (http://www.pdf-tools.com)</vt:lpwstr>
  </property>
</Properties>
</file>